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notesMasterIdLst>
    <p:notesMasterId r:id="rId20"/>
  </p:notesMasterIdLst>
  <p:handoutMasterIdLst>
    <p:handoutMasterId r:id="rId21"/>
  </p:handoutMasterIdLst>
  <p:sldIdLst>
    <p:sldId id="3838" r:id="rId2"/>
    <p:sldId id="3825" r:id="rId3"/>
    <p:sldId id="3794" r:id="rId4"/>
    <p:sldId id="3836" r:id="rId5"/>
    <p:sldId id="3837" r:id="rId6"/>
    <p:sldId id="3840" r:id="rId7"/>
    <p:sldId id="3841" r:id="rId8"/>
    <p:sldId id="3842" r:id="rId9"/>
    <p:sldId id="3843" r:id="rId10"/>
    <p:sldId id="3844" r:id="rId11"/>
    <p:sldId id="3845" r:id="rId12"/>
    <p:sldId id="3846" r:id="rId13"/>
    <p:sldId id="3847" r:id="rId14"/>
    <p:sldId id="3848" r:id="rId15"/>
    <p:sldId id="3849" r:id="rId16"/>
    <p:sldId id="3850" r:id="rId17"/>
    <p:sldId id="3851" r:id="rId18"/>
    <p:sldId id="383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  <p:cmAuthor id="2" name="PC85" initials="P" lastIdx="1" clrIdx="1">
    <p:extLst>
      <p:ext uri="{19B8F6BF-5375-455C-9EA6-DF929625EA0E}">
        <p15:presenceInfo xmlns:p15="http://schemas.microsoft.com/office/powerpoint/2012/main" userId="PC85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C149"/>
    <a:srgbClr val="FEE373"/>
    <a:srgbClr val="B24B45"/>
    <a:srgbClr val="3C4F6F"/>
    <a:srgbClr val="FBD906"/>
    <a:srgbClr val="F1DFD1"/>
    <a:srgbClr val="F1E0D0"/>
    <a:srgbClr val="0C1835"/>
    <a:srgbClr val="DB6E24"/>
    <a:srgbClr val="249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7" autoAdjust="0"/>
    <p:restoredTop sz="96357" autoAdjust="0"/>
  </p:normalViewPr>
  <p:slideViewPr>
    <p:cSldViewPr snapToGrid="0" showGuides="1">
      <p:cViewPr varScale="1">
        <p:scale>
          <a:sx n="74" d="100"/>
          <a:sy n="74" d="100"/>
        </p:scale>
        <p:origin x="276" y="48"/>
      </p:cViewPr>
      <p:guideLst/>
    </p:cSldViewPr>
  </p:slideViewPr>
  <p:outlineViewPr>
    <p:cViewPr>
      <p:scale>
        <a:sx n="100" d="100"/>
        <a:sy n="100" d="100"/>
      </p:scale>
      <p:origin x="0" y="-23178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7F6D5E-CBB2-4D8B-A540-886FA6451C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B16AF2-2868-4D47-8EBA-DB1C89AA46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690B0-AF8D-4214-B4AE-8727C1600CB8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493DAB-DA43-4282-97E6-FEAEEEB3BC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EE02B2-F437-40D1-BE95-AEE7FFB148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88D39-5E98-42BE-B2CE-19C540A16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01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E9519-A9D0-471F-9E6E-B4C32D8D859E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536C9-293F-4D7B-9680-7095984DF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0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7536C9-293F-4D7B-9680-7095984DFA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12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32812" y="3602038"/>
            <a:ext cx="4543238" cy="1020762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28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1BA8-9AF8-4021-B07E-10FD6BEBACB1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9B692D-65D6-42A0-A090-B8097D254867}"/>
              </a:ext>
            </a:extLst>
          </p:cNvPr>
          <p:cNvGrpSpPr/>
          <p:nvPr userDrawn="1"/>
        </p:nvGrpSpPr>
        <p:grpSpPr>
          <a:xfrm>
            <a:off x="10651074" y="0"/>
            <a:ext cx="1540926" cy="1444626"/>
            <a:chOff x="8290561" y="0"/>
            <a:chExt cx="853439" cy="8001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EE35600-0532-4EF9-A087-DAA16A66CC17}"/>
                </a:ext>
              </a:extLst>
            </p:cNvPr>
            <p:cNvSpPr/>
            <p:nvPr/>
          </p:nvSpPr>
          <p:spPr>
            <a:xfrm flipH="1">
              <a:off x="8290561" y="0"/>
              <a:ext cx="853439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B28EB2A-D627-4897-969A-6005207F6A49}"/>
                </a:ext>
              </a:extLst>
            </p:cNvPr>
            <p:cNvSpPr/>
            <p:nvPr/>
          </p:nvSpPr>
          <p:spPr>
            <a:xfrm flipH="1">
              <a:off x="8290561" y="152401"/>
              <a:ext cx="853439" cy="6477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89A2F33D-B5F1-4640-865B-13FAA1FAC937}"/>
              </a:ext>
            </a:extLst>
          </p:cNvPr>
          <p:cNvSpPr/>
          <p:nvPr/>
        </p:nvSpPr>
        <p:spPr>
          <a:xfrm>
            <a:off x="0" y="6248399"/>
            <a:ext cx="7570694" cy="3677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CF5CC8-4B13-4F7C-9AD3-8FC0EE4AE6AF}"/>
              </a:ext>
            </a:extLst>
          </p:cNvPr>
          <p:cNvSpPr/>
          <p:nvPr/>
        </p:nvSpPr>
        <p:spPr>
          <a:xfrm>
            <a:off x="1" y="0"/>
            <a:ext cx="3023876" cy="3429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 picture containing tree, fruit&#10;&#10;Description automatically generated">
            <a:extLst>
              <a:ext uri="{FF2B5EF4-FFF2-40B4-BE49-F238E27FC236}">
                <a16:creationId xmlns:a16="http://schemas.microsoft.com/office/drawing/2014/main" id="{AD80DE7C-B7B0-433F-A551-E8091779C7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3411" y="1377391"/>
            <a:ext cx="5464572" cy="4602068"/>
          </a:xfrm>
          <a:prstGeom prst="rect">
            <a:avLst/>
          </a:pr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A221DBC-C1E3-4EEB-8E6E-23B1EFD223F1}"/>
              </a:ext>
            </a:extLst>
          </p:cNvPr>
          <p:cNvSpPr/>
          <p:nvPr userDrawn="1"/>
        </p:nvSpPr>
        <p:spPr>
          <a:xfrm>
            <a:off x="0" y="542365"/>
            <a:ext cx="4216769" cy="714374"/>
          </a:xfrm>
          <a:custGeom>
            <a:avLst/>
            <a:gdLst>
              <a:gd name="connsiteX0" fmla="*/ 1035419 w 4216769"/>
              <a:gd name="connsiteY0" fmla="*/ 0 h 714374"/>
              <a:gd name="connsiteX1" fmla="*/ 4216769 w 4216769"/>
              <a:gd name="connsiteY1" fmla="*/ 0 h 714374"/>
              <a:gd name="connsiteX2" fmla="*/ 4216769 w 4216769"/>
              <a:gd name="connsiteY2" fmla="*/ 714374 h 714374"/>
              <a:gd name="connsiteX3" fmla="*/ 3778619 w 4216769"/>
              <a:gd name="connsiteY3" fmla="*/ 714374 h 714374"/>
              <a:gd name="connsiteX4" fmla="*/ 3778619 w 4216769"/>
              <a:gd name="connsiteY4" fmla="*/ 333375 h 714374"/>
              <a:gd name="connsiteX5" fmla="*/ 1371600 w 4216769"/>
              <a:gd name="connsiteY5" fmla="*/ 333375 h 714374"/>
              <a:gd name="connsiteX6" fmla="*/ 1371600 w 4216769"/>
              <a:gd name="connsiteY6" fmla="*/ 333376 h 714374"/>
              <a:gd name="connsiteX7" fmla="*/ 0 w 4216769"/>
              <a:gd name="connsiteY7" fmla="*/ 333376 h 714374"/>
              <a:gd name="connsiteX8" fmla="*/ 0 w 4216769"/>
              <a:gd name="connsiteY8" fmla="*/ 1 h 714374"/>
              <a:gd name="connsiteX9" fmla="*/ 1035419 w 4216769"/>
              <a:gd name="connsiteY9" fmla="*/ 1 h 71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16769" h="714374">
                <a:moveTo>
                  <a:pt x="1035419" y="0"/>
                </a:moveTo>
                <a:lnTo>
                  <a:pt x="4216769" y="0"/>
                </a:lnTo>
                <a:lnTo>
                  <a:pt x="4216769" y="714374"/>
                </a:lnTo>
                <a:lnTo>
                  <a:pt x="3778619" y="714374"/>
                </a:lnTo>
                <a:lnTo>
                  <a:pt x="3778619" y="333375"/>
                </a:lnTo>
                <a:lnTo>
                  <a:pt x="1371600" y="333375"/>
                </a:lnTo>
                <a:lnTo>
                  <a:pt x="1371600" y="333376"/>
                </a:lnTo>
                <a:lnTo>
                  <a:pt x="0" y="333376"/>
                </a:lnTo>
                <a:lnTo>
                  <a:pt x="0" y="1"/>
                </a:lnTo>
                <a:lnTo>
                  <a:pt x="103541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0" y="241852"/>
            <a:ext cx="5480050" cy="3187149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3900641"/>
      </p:ext>
    </p:extLst>
  </p:cSld>
  <p:clrMapOvr>
    <a:masterClrMapping/>
  </p:clrMapOvr>
  <p:transition spd="slow" advTm="10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85E3-637D-4CBA-88DB-6E1589AF3EED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036646"/>
      </p:ext>
    </p:extLst>
  </p:cSld>
  <p:clrMapOvr>
    <a:masterClrMapping/>
  </p:clrMapOvr>
  <p:transition spd="slow" advTm="10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AB02-A3BF-47A7-92C7-D8A6F63F49E7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07127"/>
      </p:ext>
    </p:extLst>
  </p:cSld>
  <p:clrMapOvr>
    <a:masterClrMapping/>
  </p:clrMapOvr>
  <p:transition spd="slow" advTm="10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371F4-BC37-4FF7-9982-09516A59AA55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04511"/>
      </p:ext>
    </p:extLst>
  </p:cSld>
  <p:clrMapOvr>
    <a:masterClrMapping/>
  </p:clrMapOvr>
  <p:transition spd="slow" advTm="10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F1B7-425C-4C03-89AA-2776C0DD8FFD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63245"/>
      </p:ext>
    </p:extLst>
  </p:cSld>
  <p:clrMapOvr>
    <a:masterClrMapping/>
  </p:clrMapOvr>
  <p:transition spd="slow" advTm="10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C1A74-09DB-432A-9F61-1BF96403D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6DA93-85C0-4D4A-8BF1-150C827C2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618DA-7D16-4165-8867-6DC2A3AC3A07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CA80AF-605E-48BF-8691-58A380FB2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93AA07-288C-4364-B71E-3FDD3259B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3243" y="6552766"/>
            <a:ext cx="477982" cy="249390"/>
          </a:xfrm>
        </p:spPr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27737"/>
      </p:ext>
    </p:extLst>
  </p:cSld>
  <p:clrMapOvr>
    <a:masterClrMapping/>
  </p:clrMapOvr>
  <p:transition spd="slow" advTm="10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304E5D6-3DE2-4DB3-BF75-6590EE0DA5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020" y="1876426"/>
            <a:ext cx="3587264" cy="4524375"/>
          </a:xfrm>
          <a:custGeom>
            <a:avLst/>
            <a:gdLst>
              <a:gd name="connsiteX0" fmla="*/ 0 w 2585945"/>
              <a:gd name="connsiteY0" fmla="*/ 0 h 4524375"/>
              <a:gd name="connsiteX1" fmla="*/ 2585945 w 2585945"/>
              <a:gd name="connsiteY1" fmla="*/ 0 h 4524375"/>
              <a:gd name="connsiteX2" fmla="*/ 2585945 w 2585945"/>
              <a:gd name="connsiteY2" fmla="*/ 4524375 h 4524375"/>
              <a:gd name="connsiteX3" fmla="*/ 0 w 2585945"/>
              <a:gd name="connsiteY3" fmla="*/ 4524375 h 452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5945" h="4524375">
                <a:moveTo>
                  <a:pt x="0" y="0"/>
                </a:moveTo>
                <a:lnTo>
                  <a:pt x="2585945" y="0"/>
                </a:lnTo>
                <a:lnTo>
                  <a:pt x="2585945" y="4524375"/>
                </a:lnTo>
                <a:lnTo>
                  <a:pt x="0" y="45243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81D758-F4BB-4C5B-B739-71009C67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00B35-0789-4EC1-89A4-7503F13F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A39A-71D3-4BB7-B520-185EFBFF8B4A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BE9C28-6F6C-4BF6-9588-FAB122BF5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5DC508E-0D87-4F91-9A21-15E865090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3243" y="6552766"/>
            <a:ext cx="477982" cy="249390"/>
          </a:xfrm>
        </p:spPr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97654"/>
      </p:ext>
    </p:extLst>
  </p:cSld>
  <p:clrMapOvr>
    <a:masterClrMapping/>
  </p:clrMapOvr>
  <p:transition spd="slow" advTm="10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8A6352-476A-46CE-8FF3-2BBB1EFFC1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81952" y="1876425"/>
            <a:ext cx="3597275" cy="4524375"/>
          </a:xfrm>
          <a:custGeom>
            <a:avLst/>
            <a:gdLst>
              <a:gd name="connsiteX0" fmla="*/ 0 w 2697956"/>
              <a:gd name="connsiteY0" fmla="*/ 0 h 4524375"/>
              <a:gd name="connsiteX1" fmla="*/ 2697956 w 2697956"/>
              <a:gd name="connsiteY1" fmla="*/ 0 h 4524375"/>
              <a:gd name="connsiteX2" fmla="*/ 2697956 w 2697956"/>
              <a:gd name="connsiteY2" fmla="*/ 4524375 h 4524375"/>
              <a:gd name="connsiteX3" fmla="*/ 0 w 2697956"/>
              <a:gd name="connsiteY3" fmla="*/ 4524375 h 452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956" h="4524375">
                <a:moveTo>
                  <a:pt x="0" y="0"/>
                </a:moveTo>
                <a:lnTo>
                  <a:pt x="2697956" y="0"/>
                </a:lnTo>
                <a:lnTo>
                  <a:pt x="2697956" y="4524375"/>
                </a:lnTo>
                <a:lnTo>
                  <a:pt x="0" y="45243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3FC1F4-BBAD-491F-A55F-52AA1E7C1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31124C-0D8D-4FD7-8CA5-5EA8E5A0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8D65-477A-474C-8FFB-281485E9FB6A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54547A-8DC3-4B98-A50F-A249623A0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8ADD8B-4E82-4D3D-B1B6-D9DB5D7B6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920000"/>
      </p:ext>
    </p:extLst>
  </p:cSld>
  <p:clrMapOvr>
    <a:masterClrMapping/>
  </p:clrMapOvr>
  <p:transition spd="slow" advTm="10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C755EC3-CC76-4A0B-AFB9-2449128B81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8068" y="1876426"/>
            <a:ext cx="3596217" cy="4524375"/>
          </a:xfrm>
          <a:custGeom>
            <a:avLst/>
            <a:gdLst>
              <a:gd name="connsiteX0" fmla="*/ 0 w 2697163"/>
              <a:gd name="connsiteY0" fmla="*/ 0 h 4524375"/>
              <a:gd name="connsiteX1" fmla="*/ 2697163 w 2697163"/>
              <a:gd name="connsiteY1" fmla="*/ 0 h 4524375"/>
              <a:gd name="connsiteX2" fmla="*/ 2697163 w 2697163"/>
              <a:gd name="connsiteY2" fmla="*/ 4524375 h 4524375"/>
              <a:gd name="connsiteX3" fmla="*/ 0 w 2697163"/>
              <a:gd name="connsiteY3" fmla="*/ 4524375 h 452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163" h="4524375">
                <a:moveTo>
                  <a:pt x="0" y="0"/>
                </a:moveTo>
                <a:lnTo>
                  <a:pt x="2697163" y="0"/>
                </a:lnTo>
                <a:lnTo>
                  <a:pt x="2697163" y="4524375"/>
                </a:lnTo>
                <a:lnTo>
                  <a:pt x="0" y="45243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2CF90-793C-4282-B083-462C84B67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3F0B6-517D-48DA-AE29-3BAED20211F7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501C1E-D242-411B-9058-CD15ED39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96E4E0-A80F-4350-9016-0264E99A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E3A77CC-6D3B-45F3-87AC-995D42DD0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7557931"/>
      </p:ext>
    </p:extLst>
  </p:cSld>
  <p:clrMapOvr>
    <a:masterClrMapping/>
  </p:clrMapOvr>
  <p:transition spd="slow" advTm="10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090B96F-9504-4EEE-8EB1-B8DC2C3BE6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78" y="1876425"/>
            <a:ext cx="3470703" cy="3690939"/>
          </a:xfrm>
          <a:custGeom>
            <a:avLst/>
            <a:gdLst>
              <a:gd name="connsiteX0" fmla="*/ 0 w 2697278"/>
              <a:gd name="connsiteY0" fmla="*/ 0 h 3663155"/>
              <a:gd name="connsiteX1" fmla="*/ 2697278 w 2697278"/>
              <a:gd name="connsiteY1" fmla="*/ 0 h 3663155"/>
              <a:gd name="connsiteX2" fmla="*/ 2697278 w 2697278"/>
              <a:gd name="connsiteY2" fmla="*/ 3663155 h 3663155"/>
              <a:gd name="connsiteX3" fmla="*/ 0 w 2697278"/>
              <a:gd name="connsiteY3" fmla="*/ 3663155 h 366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278" h="3663155">
                <a:moveTo>
                  <a:pt x="0" y="0"/>
                </a:moveTo>
                <a:lnTo>
                  <a:pt x="2697278" y="0"/>
                </a:lnTo>
                <a:lnTo>
                  <a:pt x="2697278" y="3663155"/>
                </a:lnTo>
                <a:lnTo>
                  <a:pt x="0" y="36631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B95D32-DE69-483B-9BDA-FB4201E5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334F80-5778-41EB-A9B9-EADE7265E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A6E9B-7545-403B-9455-FA6EFC502BA7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D30E0-6D0A-4192-8E90-725B455E0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AA1029-DE1A-4CEF-8E89-DEF95D98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3043"/>
      </p:ext>
    </p:extLst>
  </p:cSld>
  <p:clrMapOvr>
    <a:masterClrMapping/>
  </p:clrMapOvr>
  <p:transition spd="slow" advTm="10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54D83F6-E228-47DD-BF27-BC2AC51AAD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919" y="1876425"/>
            <a:ext cx="3038184" cy="4524375"/>
          </a:xfrm>
          <a:custGeom>
            <a:avLst/>
            <a:gdLst>
              <a:gd name="connsiteX0" fmla="*/ 0 w 2687525"/>
              <a:gd name="connsiteY0" fmla="*/ 0 h 4625384"/>
              <a:gd name="connsiteX1" fmla="*/ 2687525 w 2687525"/>
              <a:gd name="connsiteY1" fmla="*/ 0 h 4625384"/>
              <a:gd name="connsiteX2" fmla="*/ 2687525 w 2687525"/>
              <a:gd name="connsiteY2" fmla="*/ 4625384 h 4625384"/>
              <a:gd name="connsiteX3" fmla="*/ 0 w 2687525"/>
              <a:gd name="connsiteY3" fmla="*/ 4625384 h 4625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7525" h="4625384">
                <a:moveTo>
                  <a:pt x="0" y="0"/>
                </a:moveTo>
                <a:lnTo>
                  <a:pt x="2687525" y="0"/>
                </a:lnTo>
                <a:lnTo>
                  <a:pt x="2687525" y="4625384"/>
                </a:lnTo>
                <a:lnTo>
                  <a:pt x="0" y="46253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F1993E-B72C-4C96-A5FD-EF357B98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5FDD40-01A3-4663-9172-AFC1A329D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B31A1-1A27-456A-904B-AD60FC573150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2CAA8E-EA4F-4F18-8A46-0CD7C72E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A58C40-27AB-4C5A-975E-97FDD424A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194378"/>
      </p:ext>
    </p:extLst>
  </p:cSld>
  <p:clrMapOvr>
    <a:masterClrMapping/>
  </p:clrMapOvr>
  <p:transition spd="slow" advTm="10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ABC82-7848-4854-9CCD-36CC750ABBB2}" type="datetime1">
              <a:rPr lang="en-US" smtClean="0"/>
              <a:t>6/30/2023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294733"/>
      </p:ext>
    </p:extLst>
  </p:cSld>
  <p:clrMapOvr>
    <a:masterClrMapping/>
  </p:clrMapOvr>
  <p:transition spd="slow" advTm="10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4B0B-5AFE-4524-94F0-F0D29FABC388}" type="datetime1">
              <a:rPr lang="en-US" smtClean="0"/>
              <a:t>6/30/2023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49881"/>
      </p:ext>
    </p:extLst>
  </p:cSld>
  <p:clrMapOvr>
    <a:masterClrMapping/>
  </p:clrMapOvr>
  <p:transition spd="slow" advTm="10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F3783-512E-4E5E-ACAF-92E1340103FE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718856"/>
      </p:ext>
    </p:extLst>
  </p:cSld>
  <p:clrMapOvr>
    <a:masterClrMapping/>
  </p:clrMapOvr>
  <p:transition spd="slow" advTm="10000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38A133-2562-4D6D-B745-76338F626F0D}"/>
              </a:ext>
            </a:extLst>
          </p:cNvPr>
          <p:cNvSpPr/>
          <p:nvPr userDrawn="1"/>
        </p:nvSpPr>
        <p:spPr>
          <a:xfrm rot="5400000" flipH="1" flipV="1">
            <a:off x="5684549" y="-5686576"/>
            <a:ext cx="802128" cy="121712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BDE897-059A-416F-A38B-57DE1B78BDCF}"/>
              </a:ext>
            </a:extLst>
          </p:cNvPr>
          <p:cNvGrpSpPr/>
          <p:nvPr userDrawn="1"/>
        </p:nvGrpSpPr>
        <p:grpSpPr>
          <a:xfrm>
            <a:off x="71595" y="0"/>
            <a:ext cx="2390089" cy="6858000"/>
            <a:chOff x="71596" y="0"/>
            <a:chExt cx="857542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2CE6A6-7EDB-482E-8A44-3FCAE82E6382}"/>
                </a:ext>
              </a:extLst>
            </p:cNvPr>
            <p:cNvSpPr/>
            <p:nvPr/>
          </p:nvSpPr>
          <p:spPr>
            <a:xfrm>
              <a:off x="75699" y="0"/>
              <a:ext cx="85343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88ADF3C-56C0-4493-9824-D92A8BB01F0A}"/>
                </a:ext>
              </a:extLst>
            </p:cNvPr>
            <p:cNvSpPr/>
            <p:nvPr/>
          </p:nvSpPr>
          <p:spPr>
            <a:xfrm>
              <a:off x="71596" y="0"/>
              <a:ext cx="853439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83BC-5140-4493-94FD-25D0CBB92264}" type="datetime1">
              <a:rPr lang="en-US" smtClean="0"/>
              <a:t>6/30/2023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3C8D6-F924-4322-AC83-D7ABC8BDF2D4}"/>
              </a:ext>
            </a:extLst>
          </p:cNvPr>
          <p:cNvSpPr/>
          <p:nvPr userDrawn="1"/>
        </p:nvSpPr>
        <p:spPr>
          <a:xfrm rot="5400000" flipH="1" flipV="1">
            <a:off x="459155" y="2357551"/>
            <a:ext cx="1889125" cy="26413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498B728-3A06-4C4B-B699-644E029D825A}"/>
              </a:ext>
            </a:extLst>
          </p:cNvPr>
          <p:cNvSpPr/>
          <p:nvPr userDrawn="1"/>
        </p:nvSpPr>
        <p:spPr>
          <a:xfrm flipH="1" flipV="1">
            <a:off x="149224" y="5756193"/>
            <a:ext cx="1180739" cy="1098244"/>
          </a:xfrm>
          <a:custGeom>
            <a:avLst/>
            <a:gdLst>
              <a:gd name="connsiteX0" fmla="*/ 780353 w 780353"/>
              <a:gd name="connsiteY0" fmla="*/ 929563 h 967777"/>
              <a:gd name="connsiteX1" fmla="*/ 780353 w 780353"/>
              <a:gd name="connsiteY1" fmla="*/ 948616 h 967777"/>
              <a:gd name="connsiteX2" fmla="*/ 765090 w 780353"/>
              <a:gd name="connsiteY2" fmla="*/ 952541 h 967777"/>
              <a:gd name="connsiteX3" fmla="*/ 763268 w 780353"/>
              <a:gd name="connsiteY3" fmla="*/ 948142 h 967777"/>
              <a:gd name="connsiteX4" fmla="*/ 769019 w 780353"/>
              <a:gd name="connsiteY4" fmla="*/ 934258 h 967777"/>
              <a:gd name="connsiteX5" fmla="*/ 698469 w 780353"/>
              <a:gd name="connsiteY5" fmla="*/ 928506 h 967777"/>
              <a:gd name="connsiteX6" fmla="*/ 718104 w 780353"/>
              <a:gd name="connsiteY6" fmla="*/ 948142 h 967777"/>
              <a:gd name="connsiteX7" fmla="*/ 712353 w 780353"/>
              <a:gd name="connsiteY7" fmla="*/ 962026 h 967777"/>
              <a:gd name="connsiteX8" fmla="*/ 707500 w 780353"/>
              <a:gd name="connsiteY8" fmla="*/ 964037 h 967777"/>
              <a:gd name="connsiteX9" fmla="*/ 694301 w 780353"/>
              <a:gd name="connsiteY9" fmla="*/ 966051 h 967777"/>
              <a:gd name="connsiteX10" fmla="*/ 684585 w 780353"/>
              <a:gd name="connsiteY10" fmla="*/ 962026 h 967777"/>
              <a:gd name="connsiteX11" fmla="*/ 678834 w 780353"/>
              <a:gd name="connsiteY11" fmla="*/ 948142 h 967777"/>
              <a:gd name="connsiteX12" fmla="*/ 698469 w 780353"/>
              <a:gd name="connsiteY12" fmla="*/ 928506 h 967777"/>
              <a:gd name="connsiteX13" fmla="*/ 611689 w 780353"/>
              <a:gd name="connsiteY13" fmla="*/ 928506 h 967777"/>
              <a:gd name="connsiteX14" fmla="*/ 631325 w 780353"/>
              <a:gd name="connsiteY14" fmla="*/ 948142 h 967777"/>
              <a:gd name="connsiteX15" fmla="*/ 611689 w 780353"/>
              <a:gd name="connsiteY15" fmla="*/ 967777 h 967777"/>
              <a:gd name="connsiteX16" fmla="*/ 592054 w 780353"/>
              <a:gd name="connsiteY16" fmla="*/ 948142 h 967777"/>
              <a:gd name="connsiteX17" fmla="*/ 611689 w 780353"/>
              <a:gd name="connsiteY17" fmla="*/ 928506 h 967777"/>
              <a:gd name="connsiteX18" fmla="*/ 527255 w 780353"/>
              <a:gd name="connsiteY18" fmla="*/ 928506 h 967777"/>
              <a:gd name="connsiteX19" fmla="*/ 546890 w 780353"/>
              <a:gd name="connsiteY19" fmla="*/ 948142 h 967777"/>
              <a:gd name="connsiteX20" fmla="*/ 541139 w 780353"/>
              <a:gd name="connsiteY20" fmla="*/ 962026 h 967777"/>
              <a:gd name="connsiteX21" fmla="*/ 532685 w 780353"/>
              <a:gd name="connsiteY21" fmla="*/ 965528 h 967777"/>
              <a:gd name="connsiteX22" fmla="*/ 515488 w 780353"/>
              <a:gd name="connsiteY22" fmla="*/ 962903 h 967777"/>
              <a:gd name="connsiteX23" fmla="*/ 513371 w 780353"/>
              <a:gd name="connsiteY23" fmla="*/ 962026 h 967777"/>
              <a:gd name="connsiteX24" fmla="*/ 507620 w 780353"/>
              <a:gd name="connsiteY24" fmla="*/ 948142 h 967777"/>
              <a:gd name="connsiteX25" fmla="*/ 527255 w 780353"/>
              <a:gd name="connsiteY25" fmla="*/ 928506 h 967777"/>
              <a:gd name="connsiteX26" fmla="*/ 442821 w 780353"/>
              <a:gd name="connsiteY26" fmla="*/ 928506 h 967777"/>
              <a:gd name="connsiteX27" fmla="*/ 462456 w 780353"/>
              <a:gd name="connsiteY27" fmla="*/ 948142 h 967777"/>
              <a:gd name="connsiteX28" fmla="*/ 461085 w 780353"/>
              <a:gd name="connsiteY28" fmla="*/ 951451 h 967777"/>
              <a:gd name="connsiteX29" fmla="*/ 432263 w 780353"/>
              <a:gd name="connsiteY29" fmla="*/ 944040 h 967777"/>
              <a:gd name="connsiteX30" fmla="*/ 425856 w 780353"/>
              <a:gd name="connsiteY30" fmla="*/ 941695 h 967777"/>
              <a:gd name="connsiteX31" fmla="*/ 428936 w 780353"/>
              <a:gd name="connsiteY31" fmla="*/ 934257 h 967777"/>
              <a:gd name="connsiteX32" fmla="*/ 442821 w 780353"/>
              <a:gd name="connsiteY32" fmla="*/ 928506 h 967777"/>
              <a:gd name="connsiteX33" fmla="*/ 780353 w 780353"/>
              <a:gd name="connsiteY33" fmla="*/ 845128 h 967777"/>
              <a:gd name="connsiteX34" fmla="*/ 780353 w 780353"/>
              <a:gd name="connsiteY34" fmla="*/ 882286 h 967777"/>
              <a:gd name="connsiteX35" fmla="*/ 769019 w 780353"/>
              <a:gd name="connsiteY35" fmla="*/ 877591 h 967777"/>
              <a:gd name="connsiteX36" fmla="*/ 763268 w 780353"/>
              <a:gd name="connsiteY36" fmla="*/ 863707 h 967777"/>
              <a:gd name="connsiteX37" fmla="*/ 769019 w 780353"/>
              <a:gd name="connsiteY37" fmla="*/ 849823 h 967777"/>
              <a:gd name="connsiteX38" fmla="*/ 698469 w 780353"/>
              <a:gd name="connsiteY38" fmla="*/ 844072 h 967777"/>
              <a:gd name="connsiteX39" fmla="*/ 718104 w 780353"/>
              <a:gd name="connsiteY39" fmla="*/ 863707 h 967777"/>
              <a:gd name="connsiteX40" fmla="*/ 698469 w 780353"/>
              <a:gd name="connsiteY40" fmla="*/ 883342 h 967777"/>
              <a:gd name="connsiteX41" fmla="*/ 678834 w 780353"/>
              <a:gd name="connsiteY41" fmla="*/ 863707 h 967777"/>
              <a:gd name="connsiteX42" fmla="*/ 698469 w 780353"/>
              <a:gd name="connsiteY42" fmla="*/ 844072 h 967777"/>
              <a:gd name="connsiteX43" fmla="*/ 611689 w 780353"/>
              <a:gd name="connsiteY43" fmla="*/ 844072 h 967777"/>
              <a:gd name="connsiteX44" fmla="*/ 631325 w 780353"/>
              <a:gd name="connsiteY44" fmla="*/ 863707 h 967777"/>
              <a:gd name="connsiteX45" fmla="*/ 611689 w 780353"/>
              <a:gd name="connsiteY45" fmla="*/ 883342 h 967777"/>
              <a:gd name="connsiteX46" fmla="*/ 592054 w 780353"/>
              <a:gd name="connsiteY46" fmla="*/ 863707 h 967777"/>
              <a:gd name="connsiteX47" fmla="*/ 611689 w 780353"/>
              <a:gd name="connsiteY47" fmla="*/ 844072 h 967777"/>
              <a:gd name="connsiteX48" fmla="*/ 527255 w 780353"/>
              <a:gd name="connsiteY48" fmla="*/ 844072 h 967777"/>
              <a:gd name="connsiteX49" fmla="*/ 546890 w 780353"/>
              <a:gd name="connsiteY49" fmla="*/ 863707 h 967777"/>
              <a:gd name="connsiteX50" fmla="*/ 527255 w 780353"/>
              <a:gd name="connsiteY50" fmla="*/ 883342 h 967777"/>
              <a:gd name="connsiteX51" fmla="*/ 507620 w 780353"/>
              <a:gd name="connsiteY51" fmla="*/ 863707 h 967777"/>
              <a:gd name="connsiteX52" fmla="*/ 527255 w 780353"/>
              <a:gd name="connsiteY52" fmla="*/ 844072 h 967777"/>
              <a:gd name="connsiteX53" fmla="*/ 442821 w 780353"/>
              <a:gd name="connsiteY53" fmla="*/ 844072 h 967777"/>
              <a:gd name="connsiteX54" fmla="*/ 462456 w 780353"/>
              <a:gd name="connsiteY54" fmla="*/ 863707 h 967777"/>
              <a:gd name="connsiteX55" fmla="*/ 442821 w 780353"/>
              <a:gd name="connsiteY55" fmla="*/ 883342 h 967777"/>
              <a:gd name="connsiteX56" fmla="*/ 423185 w 780353"/>
              <a:gd name="connsiteY56" fmla="*/ 863707 h 967777"/>
              <a:gd name="connsiteX57" fmla="*/ 442821 w 780353"/>
              <a:gd name="connsiteY57" fmla="*/ 844072 h 967777"/>
              <a:gd name="connsiteX58" fmla="*/ 356042 w 780353"/>
              <a:gd name="connsiteY58" fmla="*/ 844072 h 967777"/>
              <a:gd name="connsiteX59" fmla="*/ 375677 w 780353"/>
              <a:gd name="connsiteY59" fmla="*/ 863707 h 967777"/>
              <a:gd name="connsiteX60" fmla="*/ 356042 w 780353"/>
              <a:gd name="connsiteY60" fmla="*/ 883342 h 967777"/>
              <a:gd name="connsiteX61" fmla="*/ 336406 w 780353"/>
              <a:gd name="connsiteY61" fmla="*/ 863707 h 967777"/>
              <a:gd name="connsiteX62" fmla="*/ 356042 w 780353"/>
              <a:gd name="connsiteY62" fmla="*/ 844072 h 967777"/>
              <a:gd name="connsiteX63" fmla="*/ 271607 w 780353"/>
              <a:gd name="connsiteY63" fmla="*/ 844072 h 967777"/>
              <a:gd name="connsiteX64" fmla="*/ 291242 w 780353"/>
              <a:gd name="connsiteY64" fmla="*/ 863707 h 967777"/>
              <a:gd name="connsiteX65" fmla="*/ 286253 w 780353"/>
              <a:gd name="connsiteY65" fmla="*/ 875752 h 967777"/>
              <a:gd name="connsiteX66" fmla="*/ 271239 w 780353"/>
              <a:gd name="connsiteY66" fmla="*/ 866631 h 967777"/>
              <a:gd name="connsiteX67" fmla="*/ 255603 w 780353"/>
              <a:gd name="connsiteY67" fmla="*/ 854939 h 967777"/>
              <a:gd name="connsiteX68" fmla="*/ 257722 w 780353"/>
              <a:gd name="connsiteY68" fmla="*/ 849823 h 967777"/>
              <a:gd name="connsiteX69" fmla="*/ 271607 w 780353"/>
              <a:gd name="connsiteY69" fmla="*/ 844072 h 967777"/>
              <a:gd name="connsiteX70" fmla="*/ 780353 w 780353"/>
              <a:gd name="connsiteY70" fmla="*/ 758349 h 967777"/>
              <a:gd name="connsiteX71" fmla="*/ 780353 w 780353"/>
              <a:gd name="connsiteY71" fmla="*/ 795507 h 967777"/>
              <a:gd name="connsiteX72" fmla="*/ 769019 w 780353"/>
              <a:gd name="connsiteY72" fmla="*/ 790812 h 967777"/>
              <a:gd name="connsiteX73" fmla="*/ 763268 w 780353"/>
              <a:gd name="connsiteY73" fmla="*/ 776928 h 967777"/>
              <a:gd name="connsiteX74" fmla="*/ 769019 w 780353"/>
              <a:gd name="connsiteY74" fmla="*/ 763044 h 967777"/>
              <a:gd name="connsiteX75" fmla="*/ 698469 w 780353"/>
              <a:gd name="connsiteY75" fmla="*/ 757293 h 967777"/>
              <a:gd name="connsiteX76" fmla="*/ 718104 w 780353"/>
              <a:gd name="connsiteY76" fmla="*/ 776928 h 967777"/>
              <a:gd name="connsiteX77" fmla="*/ 698469 w 780353"/>
              <a:gd name="connsiteY77" fmla="*/ 796563 h 967777"/>
              <a:gd name="connsiteX78" fmla="*/ 678834 w 780353"/>
              <a:gd name="connsiteY78" fmla="*/ 776928 h 967777"/>
              <a:gd name="connsiteX79" fmla="*/ 698469 w 780353"/>
              <a:gd name="connsiteY79" fmla="*/ 757293 h 967777"/>
              <a:gd name="connsiteX80" fmla="*/ 611689 w 780353"/>
              <a:gd name="connsiteY80" fmla="*/ 757293 h 967777"/>
              <a:gd name="connsiteX81" fmla="*/ 631325 w 780353"/>
              <a:gd name="connsiteY81" fmla="*/ 776928 h 967777"/>
              <a:gd name="connsiteX82" fmla="*/ 611689 w 780353"/>
              <a:gd name="connsiteY82" fmla="*/ 796563 h 967777"/>
              <a:gd name="connsiteX83" fmla="*/ 592054 w 780353"/>
              <a:gd name="connsiteY83" fmla="*/ 776928 h 967777"/>
              <a:gd name="connsiteX84" fmla="*/ 611689 w 780353"/>
              <a:gd name="connsiteY84" fmla="*/ 757293 h 967777"/>
              <a:gd name="connsiteX85" fmla="*/ 527255 w 780353"/>
              <a:gd name="connsiteY85" fmla="*/ 757293 h 967777"/>
              <a:gd name="connsiteX86" fmla="*/ 546890 w 780353"/>
              <a:gd name="connsiteY86" fmla="*/ 776928 h 967777"/>
              <a:gd name="connsiteX87" fmla="*/ 527255 w 780353"/>
              <a:gd name="connsiteY87" fmla="*/ 796563 h 967777"/>
              <a:gd name="connsiteX88" fmla="*/ 507620 w 780353"/>
              <a:gd name="connsiteY88" fmla="*/ 776928 h 967777"/>
              <a:gd name="connsiteX89" fmla="*/ 527255 w 780353"/>
              <a:gd name="connsiteY89" fmla="*/ 757293 h 967777"/>
              <a:gd name="connsiteX90" fmla="*/ 442821 w 780353"/>
              <a:gd name="connsiteY90" fmla="*/ 757293 h 967777"/>
              <a:gd name="connsiteX91" fmla="*/ 462456 w 780353"/>
              <a:gd name="connsiteY91" fmla="*/ 776928 h 967777"/>
              <a:gd name="connsiteX92" fmla="*/ 442821 w 780353"/>
              <a:gd name="connsiteY92" fmla="*/ 796563 h 967777"/>
              <a:gd name="connsiteX93" fmla="*/ 423185 w 780353"/>
              <a:gd name="connsiteY93" fmla="*/ 776928 h 967777"/>
              <a:gd name="connsiteX94" fmla="*/ 442821 w 780353"/>
              <a:gd name="connsiteY94" fmla="*/ 757293 h 967777"/>
              <a:gd name="connsiteX95" fmla="*/ 356042 w 780353"/>
              <a:gd name="connsiteY95" fmla="*/ 757293 h 967777"/>
              <a:gd name="connsiteX96" fmla="*/ 375677 w 780353"/>
              <a:gd name="connsiteY96" fmla="*/ 776928 h 967777"/>
              <a:gd name="connsiteX97" fmla="*/ 356042 w 780353"/>
              <a:gd name="connsiteY97" fmla="*/ 796563 h 967777"/>
              <a:gd name="connsiteX98" fmla="*/ 336406 w 780353"/>
              <a:gd name="connsiteY98" fmla="*/ 776928 h 967777"/>
              <a:gd name="connsiteX99" fmla="*/ 356042 w 780353"/>
              <a:gd name="connsiteY99" fmla="*/ 757293 h 967777"/>
              <a:gd name="connsiteX100" fmla="*/ 271607 w 780353"/>
              <a:gd name="connsiteY100" fmla="*/ 757293 h 967777"/>
              <a:gd name="connsiteX101" fmla="*/ 291242 w 780353"/>
              <a:gd name="connsiteY101" fmla="*/ 776928 h 967777"/>
              <a:gd name="connsiteX102" fmla="*/ 271607 w 780353"/>
              <a:gd name="connsiteY102" fmla="*/ 796563 h 967777"/>
              <a:gd name="connsiteX103" fmla="*/ 251971 w 780353"/>
              <a:gd name="connsiteY103" fmla="*/ 776928 h 967777"/>
              <a:gd name="connsiteX104" fmla="*/ 271607 w 780353"/>
              <a:gd name="connsiteY104" fmla="*/ 757293 h 967777"/>
              <a:gd name="connsiteX105" fmla="*/ 184828 w 780353"/>
              <a:gd name="connsiteY105" fmla="*/ 757293 h 967777"/>
              <a:gd name="connsiteX106" fmla="*/ 204463 w 780353"/>
              <a:gd name="connsiteY106" fmla="*/ 776928 h 967777"/>
              <a:gd name="connsiteX107" fmla="*/ 198712 w 780353"/>
              <a:gd name="connsiteY107" fmla="*/ 790812 h 967777"/>
              <a:gd name="connsiteX108" fmla="*/ 185462 w 780353"/>
              <a:gd name="connsiteY108" fmla="*/ 796300 h 967777"/>
              <a:gd name="connsiteX109" fmla="*/ 180190 w 780353"/>
              <a:gd name="connsiteY109" fmla="*/ 791509 h 967777"/>
              <a:gd name="connsiteX110" fmla="*/ 165739 w 780353"/>
              <a:gd name="connsiteY110" fmla="*/ 775608 h 967777"/>
              <a:gd name="connsiteX111" fmla="*/ 170943 w 780353"/>
              <a:gd name="connsiteY111" fmla="*/ 763044 h 967777"/>
              <a:gd name="connsiteX112" fmla="*/ 184828 w 780353"/>
              <a:gd name="connsiteY112" fmla="*/ 757293 h 967777"/>
              <a:gd name="connsiteX113" fmla="*/ 780353 w 780353"/>
              <a:gd name="connsiteY113" fmla="*/ 676905 h 967777"/>
              <a:gd name="connsiteX114" fmla="*/ 780353 w 780353"/>
              <a:gd name="connsiteY114" fmla="*/ 714063 h 967777"/>
              <a:gd name="connsiteX115" fmla="*/ 769019 w 780353"/>
              <a:gd name="connsiteY115" fmla="*/ 709368 h 967777"/>
              <a:gd name="connsiteX116" fmla="*/ 763267 w 780353"/>
              <a:gd name="connsiteY116" fmla="*/ 695484 h 967777"/>
              <a:gd name="connsiteX117" fmla="*/ 769019 w 780353"/>
              <a:gd name="connsiteY117" fmla="*/ 681599 h 967777"/>
              <a:gd name="connsiteX118" fmla="*/ 698468 w 780353"/>
              <a:gd name="connsiteY118" fmla="*/ 675848 h 967777"/>
              <a:gd name="connsiteX119" fmla="*/ 718104 w 780353"/>
              <a:gd name="connsiteY119" fmla="*/ 695484 h 967777"/>
              <a:gd name="connsiteX120" fmla="*/ 698468 w 780353"/>
              <a:gd name="connsiteY120" fmla="*/ 715119 h 967777"/>
              <a:gd name="connsiteX121" fmla="*/ 678833 w 780353"/>
              <a:gd name="connsiteY121" fmla="*/ 695484 h 967777"/>
              <a:gd name="connsiteX122" fmla="*/ 698468 w 780353"/>
              <a:gd name="connsiteY122" fmla="*/ 675848 h 967777"/>
              <a:gd name="connsiteX123" fmla="*/ 611689 w 780353"/>
              <a:gd name="connsiteY123" fmla="*/ 675848 h 967777"/>
              <a:gd name="connsiteX124" fmla="*/ 631324 w 780353"/>
              <a:gd name="connsiteY124" fmla="*/ 695484 h 967777"/>
              <a:gd name="connsiteX125" fmla="*/ 611689 w 780353"/>
              <a:gd name="connsiteY125" fmla="*/ 715119 h 967777"/>
              <a:gd name="connsiteX126" fmla="*/ 592053 w 780353"/>
              <a:gd name="connsiteY126" fmla="*/ 695484 h 967777"/>
              <a:gd name="connsiteX127" fmla="*/ 611689 w 780353"/>
              <a:gd name="connsiteY127" fmla="*/ 675848 h 967777"/>
              <a:gd name="connsiteX128" fmla="*/ 527254 w 780353"/>
              <a:gd name="connsiteY128" fmla="*/ 675848 h 967777"/>
              <a:gd name="connsiteX129" fmla="*/ 546890 w 780353"/>
              <a:gd name="connsiteY129" fmla="*/ 695484 h 967777"/>
              <a:gd name="connsiteX130" fmla="*/ 527254 w 780353"/>
              <a:gd name="connsiteY130" fmla="*/ 715119 h 967777"/>
              <a:gd name="connsiteX131" fmla="*/ 507619 w 780353"/>
              <a:gd name="connsiteY131" fmla="*/ 695484 h 967777"/>
              <a:gd name="connsiteX132" fmla="*/ 527254 w 780353"/>
              <a:gd name="connsiteY132" fmla="*/ 675848 h 967777"/>
              <a:gd name="connsiteX133" fmla="*/ 442820 w 780353"/>
              <a:gd name="connsiteY133" fmla="*/ 675848 h 967777"/>
              <a:gd name="connsiteX134" fmla="*/ 462456 w 780353"/>
              <a:gd name="connsiteY134" fmla="*/ 695484 h 967777"/>
              <a:gd name="connsiteX135" fmla="*/ 442820 w 780353"/>
              <a:gd name="connsiteY135" fmla="*/ 715119 h 967777"/>
              <a:gd name="connsiteX136" fmla="*/ 423185 w 780353"/>
              <a:gd name="connsiteY136" fmla="*/ 695484 h 967777"/>
              <a:gd name="connsiteX137" fmla="*/ 442820 w 780353"/>
              <a:gd name="connsiteY137" fmla="*/ 675848 h 967777"/>
              <a:gd name="connsiteX138" fmla="*/ 356041 w 780353"/>
              <a:gd name="connsiteY138" fmla="*/ 675848 h 967777"/>
              <a:gd name="connsiteX139" fmla="*/ 375676 w 780353"/>
              <a:gd name="connsiteY139" fmla="*/ 695484 h 967777"/>
              <a:gd name="connsiteX140" fmla="*/ 356041 w 780353"/>
              <a:gd name="connsiteY140" fmla="*/ 715119 h 967777"/>
              <a:gd name="connsiteX141" fmla="*/ 336406 w 780353"/>
              <a:gd name="connsiteY141" fmla="*/ 695484 h 967777"/>
              <a:gd name="connsiteX142" fmla="*/ 356041 w 780353"/>
              <a:gd name="connsiteY142" fmla="*/ 675848 h 967777"/>
              <a:gd name="connsiteX143" fmla="*/ 271606 w 780353"/>
              <a:gd name="connsiteY143" fmla="*/ 675848 h 967777"/>
              <a:gd name="connsiteX144" fmla="*/ 291242 w 780353"/>
              <a:gd name="connsiteY144" fmla="*/ 695484 h 967777"/>
              <a:gd name="connsiteX145" fmla="*/ 271606 w 780353"/>
              <a:gd name="connsiteY145" fmla="*/ 715119 h 967777"/>
              <a:gd name="connsiteX146" fmla="*/ 251971 w 780353"/>
              <a:gd name="connsiteY146" fmla="*/ 695484 h 967777"/>
              <a:gd name="connsiteX147" fmla="*/ 271606 w 780353"/>
              <a:gd name="connsiteY147" fmla="*/ 675848 h 967777"/>
              <a:gd name="connsiteX148" fmla="*/ 184827 w 780353"/>
              <a:gd name="connsiteY148" fmla="*/ 675848 h 967777"/>
              <a:gd name="connsiteX149" fmla="*/ 204462 w 780353"/>
              <a:gd name="connsiteY149" fmla="*/ 695484 h 967777"/>
              <a:gd name="connsiteX150" fmla="*/ 184827 w 780353"/>
              <a:gd name="connsiteY150" fmla="*/ 715119 h 967777"/>
              <a:gd name="connsiteX151" fmla="*/ 165192 w 780353"/>
              <a:gd name="connsiteY151" fmla="*/ 695484 h 967777"/>
              <a:gd name="connsiteX152" fmla="*/ 184827 w 780353"/>
              <a:gd name="connsiteY152" fmla="*/ 675848 h 967777"/>
              <a:gd name="connsiteX153" fmla="*/ 100392 w 780353"/>
              <a:gd name="connsiteY153" fmla="*/ 675848 h 967777"/>
              <a:gd name="connsiteX154" fmla="*/ 120028 w 780353"/>
              <a:gd name="connsiteY154" fmla="*/ 695484 h 967777"/>
              <a:gd name="connsiteX155" fmla="*/ 114277 w 780353"/>
              <a:gd name="connsiteY155" fmla="*/ 709368 h 967777"/>
              <a:gd name="connsiteX156" fmla="*/ 112332 w 780353"/>
              <a:gd name="connsiteY156" fmla="*/ 710174 h 967777"/>
              <a:gd name="connsiteX157" fmla="*/ 105068 w 780353"/>
              <a:gd name="connsiteY157" fmla="*/ 700460 h 967777"/>
              <a:gd name="connsiteX158" fmla="*/ 92182 w 780353"/>
              <a:gd name="connsiteY158" fmla="*/ 679249 h 967777"/>
              <a:gd name="connsiteX159" fmla="*/ 780353 w 780353"/>
              <a:gd name="connsiteY159" fmla="*/ 592470 h 967777"/>
              <a:gd name="connsiteX160" fmla="*/ 780353 w 780353"/>
              <a:gd name="connsiteY160" fmla="*/ 629629 h 967777"/>
              <a:gd name="connsiteX161" fmla="*/ 769019 w 780353"/>
              <a:gd name="connsiteY161" fmla="*/ 624934 h 967777"/>
              <a:gd name="connsiteX162" fmla="*/ 763267 w 780353"/>
              <a:gd name="connsiteY162" fmla="*/ 611049 h 967777"/>
              <a:gd name="connsiteX163" fmla="*/ 769019 w 780353"/>
              <a:gd name="connsiteY163" fmla="*/ 597165 h 967777"/>
              <a:gd name="connsiteX164" fmla="*/ 698468 w 780353"/>
              <a:gd name="connsiteY164" fmla="*/ 591414 h 967777"/>
              <a:gd name="connsiteX165" fmla="*/ 718104 w 780353"/>
              <a:gd name="connsiteY165" fmla="*/ 611049 h 967777"/>
              <a:gd name="connsiteX166" fmla="*/ 698468 w 780353"/>
              <a:gd name="connsiteY166" fmla="*/ 630685 h 967777"/>
              <a:gd name="connsiteX167" fmla="*/ 678833 w 780353"/>
              <a:gd name="connsiteY167" fmla="*/ 611049 h 967777"/>
              <a:gd name="connsiteX168" fmla="*/ 698468 w 780353"/>
              <a:gd name="connsiteY168" fmla="*/ 591414 h 967777"/>
              <a:gd name="connsiteX169" fmla="*/ 611689 w 780353"/>
              <a:gd name="connsiteY169" fmla="*/ 591414 h 967777"/>
              <a:gd name="connsiteX170" fmla="*/ 631324 w 780353"/>
              <a:gd name="connsiteY170" fmla="*/ 611049 h 967777"/>
              <a:gd name="connsiteX171" fmla="*/ 611689 w 780353"/>
              <a:gd name="connsiteY171" fmla="*/ 630685 h 967777"/>
              <a:gd name="connsiteX172" fmla="*/ 592053 w 780353"/>
              <a:gd name="connsiteY172" fmla="*/ 611049 h 967777"/>
              <a:gd name="connsiteX173" fmla="*/ 611689 w 780353"/>
              <a:gd name="connsiteY173" fmla="*/ 591414 h 967777"/>
              <a:gd name="connsiteX174" fmla="*/ 527254 w 780353"/>
              <a:gd name="connsiteY174" fmla="*/ 591414 h 967777"/>
              <a:gd name="connsiteX175" fmla="*/ 546890 w 780353"/>
              <a:gd name="connsiteY175" fmla="*/ 611049 h 967777"/>
              <a:gd name="connsiteX176" fmla="*/ 527254 w 780353"/>
              <a:gd name="connsiteY176" fmla="*/ 630685 h 967777"/>
              <a:gd name="connsiteX177" fmla="*/ 507619 w 780353"/>
              <a:gd name="connsiteY177" fmla="*/ 611049 h 967777"/>
              <a:gd name="connsiteX178" fmla="*/ 527254 w 780353"/>
              <a:gd name="connsiteY178" fmla="*/ 591414 h 967777"/>
              <a:gd name="connsiteX179" fmla="*/ 442820 w 780353"/>
              <a:gd name="connsiteY179" fmla="*/ 591414 h 967777"/>
              <a:gd name="connsiteX180" fmla="*/ 462456 w 780353"/>
              <a:gd name="connsiteY180" fmla="*/ 611049 h 967777"/>
              <a:gd name="connsiteX181" fmla="*/ 442820 w 780353"/>
              <a:gd name="connsiteY181" fmla="*/ 630685 h 967777"/>
              <a:gd name="connsiteX182" fmla="*/ 423185 w 780353"/>
              <a:gd name="connsiteY182" fmla="*/ 611049 h 967777"/>
              <a:gd name="connsiteX183" fmla="*/ 442820 w 780353"/>
              <a:gd name="connsiteY183" fmla="*/ 591414 h 967777"/>
              <a:gd name="connsiteX184" fmla="*/ 356041 w 780353"/>
              <a:gd name="connsiteY184" fmla="*/ 591414 h 967777"/>
              <a:gd name="connsiteX185" fmla="*/ 375676 w 780353"/>
              <a:gd name="connsiteY185" fmla="*/ 611049 h 967777"/>
              <a:gd name="connsiteX186" fmla="*/ 356041 w 780353"/>
              <a:gd name="connsiteY186" fmla="*/ 630685 h 967777"/>
              <a:gd name="connsiteX187" fmla="*/ 336406 w 780353"/>
              <a:gd name="connsiteY187" fmla="*/ 611049 h 967777"/>
              <a:gd name="connsiteX188" fmla="*/ 356041 w 780353"/>
              <a:gd name="connsiteY188" fmla="*/ 591414 h 967777"/>
              <a:gd name="connsiteX189" fmla="*/ 271606 w 780353"/>
              <a:gd name="connsiteY189" fmla="*/ 591414 h 967777"/>
              <a:gd name="connsiteX190" fmla="*/ 291242 w 780353"/>
              <a:gd name="connsiteY190" fmla="*/ 611049 h 967777"/>
              <a:gd name="connsiteX191" fmla="*/ 271606 w 780353"/>
              <a:gd name="connsiteY191" fmla="*/ 630685 h 967777"/>
              <a:gd name="connsiteX192" fmla="*/ 251971 w 780353"/>
              <a:gd name="connsiteY192" fmla="*/ 611049 h 967777"/>
              <a:gd name="connsiteX193" fmla="*/ 271606 w 780353"/>
              <a:gd name="connsiteY193" fmla="*/ 591414 h 967777"/>
              <a:gd name="connsiteX194" fmla="*/ 184827 w 780353"/>
              <a:gd name="connsiteY194" fmla="*/ 591414 h 967777"/>
              <a:gd name="connsiteX195" fmla="*/ 204462 w 780353"/>
              <a:gd name="connsiteY195" fmla="*/ 611049 h 967777"/>
              <a:gd name="connsiteX196" fmla="*/ 184827 w 780353"/>
              <a:gd name="connsiteY196" fmla="*/ 630685 h 967777"/>
              <a:gd name="connsiteX197" fmla="*/ 165192 w 780353"/>
              <a:gd name="connsiteY197" fmla="*/ 611049 h 967777"/>
              <a:gd name="connsiteX198" fmla="*/ 184827 w 780353"/>
              <a:gd name="connsiteY198" fmla="*/ 591414 h 967777"/>
              <a:gd name="connsiteX199" fmla="*/ 100392 w 780353"/>
              <a:gd name="connsiteY199" fmla="*/ 591414 h 967777"/>
              <a:gd name="connsiteX200" fmla="*/ 120028 w 780353"/>
              <a:gd name="connsiteY200" fmla="*/ 611049 h 967777"/>
              <a:gd name="connsiteX201" fmla="*/ 100392 w 780353"/>
              <a:gd name="connsiteY201" fmla="*/ 630685 h 967777"/>
              <a:gd name="connsiteX202" fmla="*/ 80757 w 780353"/>
              <a:gd name="connsiteY202" fmla="*/ 611049 h 967777"/>
              <a:gd name="connsiteX203" fmla="*/ 100392 w 780353"/>
              <a:gd name="connsiteY203" fmla="*/ 591414 h 967777"/>
              <a:gd name="connsiteX204" fmla="*/ 19038 w 780353"/>
              <a:gd name="connsiteY204" fmla="*/ 505911 h 967777"/>
              <a:gd name="connsiteX205" fmla="*/ 29842 w 780353"/>
              <a:gd name="connsiteY205" fmla="*/ 510385 h 967777"/>
              <a:gd name="connsiteX206" fmla="*/ 35593 w 780353"/>
              <a:gd name="connsiteY206" fmla="*/ 524270 h 967777"/>
              <a:gd name="connsiteX207" fmla="*/ 29842 w 780353"/>
              <a:gd name="connsiteY207" fmla="*/ 538154 h 967777"/>
              <a:gd name="connsiteX208" fmla="*/ 27571 w 780353"/>
              <a:gd name="connsiteY208" fmla="*/ 539095 h 967777"/>
              <a:gd name="connsiteX209" fmla="*/ 780353 w 780353"/>
              <a:gd name="connsiteY209" fmla="*/ 505691 h 967777"/>
              <a:gd name="connsiteX210" fmla="*/ 780353 w 780353"/>
              <a:gd name="connsiteY210" fmla="*/ 542849 h 967777"/>
              <a:gd name="connsiteX211" fmla="*/ 769019 w 780353"/>
              <a:gd name="connsiteY211" fmla="*/ 538154 h 967777"/>
              <a:gd name="connsiteX212" fmla="*/ 763267 w 780353"/>
              <a:gd name="connsiteY212" fmla="*/ 524270 h 967777"/>
              <a:gd name="connsiteX213" fmla="*/ 769019 w 780353"/>
              <a:gd name="connsiteY213" fmla="*/ 510385 h 967777"/>
              <a:gd name="connsiteX214" fmla="*/ 698468 w 780353"/>
              <a:gd name="connsiteY214" fmla="*/ 504634 h 967777"/>
              <a:gd name="connsiteX215" fmla="*/ 718104 w 780353"/>
              <a:gd name="connsiteY215" fmla="*/ 524270 h 967777"/>
              <a:gd name="connsiteX216" fmla="*/ 698468 w 780353"/>
              <a:gd name="connsiteY216" fmla="*/ 543905 h 967777"/>
              <a:gd name="connsiteX217" fmla="*/ 678833 w 780353"/>
              <a:gd name="connsiteY217" fmla="*/ 524270 h 967777"/>
              <a:gd name="connsiteX218" fmla="*/ 698468 w 780353"/>
              <a:gd name="connsiteY218" fmla="*/ 504634 h 967777"/>
              <a:gd name="connsiteX219" fmla="*/ 611689 w 780353"/>
              <a:gd name="connsiteY219" fmla="*/ 504634 h 967777"/>
              <a:gd name="connsiteX220" fmla="*/ 631324 w 780353"/>
              <a:gd name="connsiteY220" fmla="*/ 524270 h 967777"/>
              <a:gd name="connsiteX221" fmla="*/ 611689 w 780353"/>
              <a:gd name="connsiteY221" fmla="*/ 543905 h 967777"/>
              <a:gd name="connsiteX222" fmla="*/ 592053 w 780353"/>
              <a:gd name="connsiteY222" fmla="*/ 524270 h 967777"/>
              <a:gd name="connsiteX223" fmla="*/ 611689 w 780353"/>
              <a:gd name="connsiteY223" fmla="*/ 504634 h 967777"/>
              <a:gd name="connsiteX224" fmla="*/ 527254 w 780353"/>
              <a:gd name="connsiteY224" fmla="*/ 504634 h 967777"/>
              <a:gd name="connsiteX225" fmla="*/ 546890 w 780353"/>
              <a:gd name="connsiteY225" fmla="*/ 524270 h 967777"/>
              <a:gd name="connsiteX226" fmla="*/ 527254 w 780353"/>
              <a:gd name="connsiteY226" fmla="*/ 543905 h 967777"/>
              <a:gd name="connsiteX227" fmla="*/ 507619 w 780353"/>
              <a:gd name="connsiteY227" fmla="*/ 524270 h 967777"/>
              <a:gd name="connsiteX228" fmla="*/ 527254 w 780353"/>
              <a:gd name="connsiteY228" fmla="*/ 504634 h 967777"/>
              <a:gd name="connsiteX229" fmla="*/ 442820 w 780353"/>
              <a:gd name="connsiteY229" fmla="*/ 504634 h 967777"/>
              <a:gd name="connsiteX230" fmla="*/ 462456 w 780353"/>
              <a:gd name="connsiteY230" fmla="*/ 524270 h 967777"/>
              <a:gd name="connsiteX231" fmla="*/ 442820 w 780353"/>
              <a:gd name="connsiteY231" fmla="*/ 543905 h 967777"/>
              <a:gd name="connsiteX232" fmla="*/ 423185 w 780353"/>
              <a:gd name="connsiteY232" fmla="*/ 524270 h 967777"/>
              <a:gd name="connsiteX233" fmla="*/ 442820 w 780353"/>
              <a:gd name="connsiteY233" fmla="*/ 504634 h 967777"/>
              <a:gd name="connsiteX234" fmla="*/ 356041 w 780353"/>
              <a:gd name="connsiteY234" fmla="*/ 504634 h 967777"/>
              <a:gd name="connsiteX235" fmla="*/ 375676 w 780353"/>
              <a:gd name="connsiteY235" fmla="*/ 524270 h 967777"/>
              <a:gd name="connsiteX236" fmla="*/ 356041 w 780353"/>
              <a:gd name="connsiteY236" fmla="*/ 543905 h 967777"/>
              <a:gd name="connsiteX237" fmla="*/ 336406 w 780353"/>
              <a:gd name="connsiteY237" fmla="*/ 524270 h 967777"/>
              <a:gd name="connsiteX238" fmla="*/ 356041 w 780353"/>
              <a:gd name="connsiteY238" fmla="*/ 504634 h 967777"/>
              <a:gd name="connsiteX239" fmla="*/ 271606 w 780353"/>
              <a:gd name="connsiteY239" fmla="*/ 504634 h 967777"/>
              <a:gd name="connsiteX240" fmla="*/ 291242 w 780353"/>
              <a:gd name="connsiteY240" fmla="*/ 524270 h 967777"/>
              <a:gd name="connsiteX241" fmla="*/ 271606 w 780353"/>
              <a:gd name="connsiteY241" fmla="*/ 543905 h 967777"/>
              <a:gd name="connsiteX242" fmla="*/ 251971 w 780353"/>
              <a:gd name="connsiteY242" fmla="*/ 524270 h 967777"/>
              <a:gd name="connsiteX243" fmla="*/ 271606 w 780353"/>
              <a:gd name="connsiteY243" fmla="*/ 504634 h 967777"/>
              <a:gd name="connsiteX244" fmla="*/ 184827 w 780353"/>
              <a:gd name="connsiteY244" fmla="*/ 504634 h 967777"/>
              <a:gd name="connsiteX245" fmla="*/ 204462 w 780353"/>
              <a:gd name="connsiteY245" fmla="*/ 524270 h 967777"/>
              <a:gd name="connsiteX246" fmla="*/ 184827 w 780353"/>
              <a:gd name="connsiteY246" fmla="*/ 543905 h 967777"/>
              <a:gd name="connsiteX247" fmla="*/ 165192 w 780353"/>
              <a:gd name="connsiteY247" fmla="*/ 524270 h 967777"/>
              <a:gd name="connsiteX248" fmla="*/ 184827 w 780353"/>
              <a:gd name="connsiteY248" fmla="*/ 504634 h 967777"/>
              <a:gd name="connsiteX249" fmla="*/ 100392 w 780353"/>
              <a:gd name="connsiteY249" fmla="*/ 504634 h 967777"/>
              <a:gd name="connsiteX250" fmla="*/ 120028 w 780353"/>
              <a:gd name="connsiteY250" fmla="*/ 524270 h 967777"/>
              <a:gd name="connsiteX251" fmla="*/ 100392 w 780353"/>
              <a:gd name="connsiteY251" fmla="*/ 543905 h 967777"/>
              <a:gd name="connsiteX252" fmla="*/ 80757 w 780353"/>
              <a:gd name="connsiteY252" fmla="*/ 524270 h 967777"/>
              <a:gd name="connsiteX253" fmla="*/ 100392 w 780353"/>
              <a:gd name="connsiteY253" fmla="*/ 504634 h 967777"/>
              <a:gd name="connsiteX254" fmla="*/ 780353 w 780353"/>
              <a:gd name="connsiteY254" fmla="*/ 421257 h 967777"/>
              <a:gd name="connsiteX255" fmla="*/ 780353 w 780353"/>
              <a:gd name="connsiteY255" fmla="*/ 458415 h 967777"/>
              <a:gd name="connsiteX256" fmla="*/ 769019 w 780353"/>
              <a:gd name="connsiteY256" fmla="*/ 453720 h 967777"/>
              <a:gd name="connsiteX257" fmla="*/ 763267 w 780353"/>
              <a:gd name="connsiteY257" fmla="*/ 439836 h 967777"/>
              <a:gd name="connsiteX258" fmla="*/ 769019 w 780353"/>
              <a:gd name="connsiteY258" fmla="*/ 425952 h 967777"/>
              <a:gd name="connsiteX259" fmla="*/ 698468 w 780353"/>
              <a:gd name="connsiteY259" fmla="*/ 420201 h 967777"/>
              <a:gd name="connsiteX260" fmla="*/ 718104 w 780353"/>
              <a:gd name="connsiteY260" fmla="*/ 439836 h 967777"/>
              <a:gd name="connsiteX261" fmla="*/ 698468 w 780353"/>
              <a:gd name="connsiteY261" fmla="*/ 459471 h 967777"/>
              <a:gd name="connsiteX262" fmla="*/ 678833 w 780353"/>
              <a:gd name="connsiteY262" fmla="*/ 439836 h 967777"/>
              <a:gd name="connsiteX263" fmla="*/ 698468 w 780353"/>
              <a:gd name="connsiteY263" fmla="*/ 420201 h 967777"/>
              <a:gd name="connsiteX264" fmla="*/ 611689 w 780353"/>
              <a:gd name="connsiteY264" fmla="*/ 420201 h 967777"/>
              <a:gd name="connsiteX265" fmla="*/ 631324 w 780353"/>
              <a:gd name="connsiteY265" fmla="*/ 439836 h 967777"/>
              <a:gd name="connsiteX266" fmla="*/ 611689 w 780353"/>
              <a:gd name="connsiteY266" fmla="*/ 459471 h 967777"/>
              <a:gd name="connsiteX267" fmla="*/ 592053 w 780353"/>
              <a:gd name="connsiteY267" fmla="*/ 439836 h 967777"/>
              <a:gd name="connsiteX268" fmla="*/ 611689 w 780353"/>
              <a:gd name="connsiteY268" fmla="*/ 420201 h 967777"/>
              <a:gd name="connsiteX269" fmla="*/ 527254 w 780353"/>
              <a:gd name="connsiteY269" fmla="*/ 420201 h 967777"/>
              <a:gd name="connsiteX270" fmla="*/ 546890 w 780353"/>
              <a:gd name="connsiteY270" fmla="*/ 439836 h 967777"/>
              <a:gd name="connsiteX271" fmla="*/ 527254 w 780353"/>
              <a:gd name="connsiteY271" fmla="*/ 459471 h 967777"/>
              <a:gd name="connsiteX272" fmla="*/ 507619 w 780353"/>
              <a:gd name="connsiteY272" fmla="*/ 439836 h 967777"/>
              <a:gd name="connsiteX273" fmla="*/ 527254 w 780353"/>
              <a:gd name="connsiteY273" fmla="*/ 420201 h 967777"/>
              <a:gd name="connsiteX274" fmla="*/ 442820 w 780353"/>
              <a:gd name="connsiteY274" fmla="*/ 420201 h 967777"/>
              <a:gd name="connsiteX275" fmla="*/ 462456 w 780353"/>
              <a:gd name="connsiteY275" fmla="*/ 439836 h 967777"/>
              <a:gd name="connsiteX276" fmla="*/ 442820 w 780353"/>
              <a:gd name="connsiteY276" fmla="*/ 459471 h 967777"/>
              <a:gd name="connsiteX277" fmla="*/ 423185 w 780353"/>
              <a:gd name="connsiteY277" fmla="*/ 439836 h 967777"/>
              <a:gd name="connsiteX278" fmla="*/ 442820 w 780353"/>
              <a:gd name="connsiteY278" fmla="*/ 420201 h 967777"/>
              <a:gd name="connsiteX279" fmla="*/ 356041 w 780353"/>
              <a:gd name="connsiteY279" fmla="*/ 420201 h 967777"/>
              <a:gd name="connsiteX280" fmla="*/ 375676 w 780353"/>
              <a:gd name="connsiteY280" fmla="*/ 439836 h 967777"/>
              <a:gd name="connsiteX281" fmla="*/ 356041 w 780353"/>
              <a:gd name="connsiteY281" fmla="*/ 459471 h 967777"/>
              <a:gd name="connsiteX282" fmla="*/ 336406 w 780353"/>
              <a:gd name="connsiteY282" fmla="*/ 439836 h 967777"/>
              <a:gd name="connsiteX283" fmla="*/ 356041 w 780353"/>
              <a:gd name="connsiteY283" fmla="*/ 420201 h 967777"/>
              <a:gd name="connsiteX284" fmla="*/ 271606 w 780353"/>
              <a:gd name="connsiteY284" fmla="*/ 420201 h 967777"/>
              <a:gd name="connsiteX285" fmla="*/ 291242 w 780353"/>
              <a:gd name="connsiteY285" fmla="*/ 439836 h 967777"/>
              <a:gd name="connsiteX286" fmla="*/ 271606 w 780353"/>
              <a:gd name="connsiteY286" fmla="*/ 459471 h 967777"/>
              <a:gd name="connsiteX287" fmla="*/ 251971 w 780353"/>
              <a:gd name="connsiteY287" fmla="*/ 439836 h 967777"/>
              <a:gd name="connsiteX288" fmla="*/ 271606 w 780353"/>
              <a:gd name="connsiteY288" fmla="*/ 420201 h 967777"/>
              <a:gd name="connsiteX289" fmla="*/ 184827 w 780353"/>
              <a:gd name="connsiteY289" fmla="*/ 420201 h 967777"/>
              <a:gd name="connsiteX290" fmla="*/ 204462 w 780353"/>
              <a:gd name="connsiteY290" fmla="*/ 439836 h 967777"/>
              <a:gd name="connsiteX291" fmla="*/ 184827 w 780353"/>
              <a:gd name="connsiteY291" fmla="*/ 459471 h 967777"/>
              <a:gd name="connsiteX292" fmla="*/ 165192 w 780353"/>
              <a:gd name="connsiteY292" fmla="*/ 439836 h 967777"/>
              <a:gd name="connsiteX293" fmla="*/ 184827 w 780353"/>
              <a:gd name="connsiteY293" fmla="*/ 420201 h 967777"/>
              <a:gd name="connsiteX294" fmla="*/ 100392 w 780353"/>
              <a:gd name="connsiteY294" fmla="*/ 420201 h 967777"/>
              <a:gd name="connsiteX295" fmla="*/ 120028 w 780353"/>
              <a:gd name="connsiteY295" fmla="*/ 439836 h 967777"/>
              <a:gd name="connsiteX296" fmla="*/ 100392 w 780353"/>
              <a:gd name="connsiteY296" fmla="*/ 459471 h 967777"/>
              <a:gd name="connsiteX297" fmla="*/ 80757 w 780353"/>
              <a:gd name="connsiteY297" fmla="*/ 439836 h 967777"/>
              <a:gd name="connsiteX298" fmla="*/ 100392 w 780353"/>
              <a:gd name="connsiteY298" fmla="*/ 420201 h 967777"/>
              <a:gd name="connsiteX299" fmla="*/ 15958 w 780353"/>
              <a:gd name="connsiteY299" fmla="*/ 420201 h 967777"/>
              <a:gd name="connsiteX300" fmla="*/ 35593 w 780353"/>
              <a:gd name="connsiteY300" fmla="*/ 439836 h 967777"/>
              <a:gd name="connsiteX301" fmla="*/ 15958 w 780353"/>
              <a:gd name="connsiteY301" fmla="*/ 459471 h 967777"/>
              <a:gd name="connsiteX302" fmla="*/ 8843 w 780353"/>
              <a:gd name="connsiteY302" fmla="*/ 456524 h 967777"/>
              <a:gd name="connsiteX303" fmla="*/ 4053 w 780353"/>
              <a:gd name="connsiteY303" fmla="*/ 425132 h 967777"/>
              <a:gd name="connsiteX304" fmla="*/ 780353 w 780353"/>
              <a:gd name="connsiteY304" fmla="*/ 334478 h 967777"/>
              <a:gd name="connsiteX305" fmla="*/ 780353 w 780353"/>
              <a:gd name="connsiteY305" fmla="*/ 371636 h 967777"/>
              <a:gd name="connsiteX306" fmla="*/ 769019 w 780353"/>
              <a:gd name="connsiteY306" fmla="*/ 366941 h 967777"/>
              <a:gd name="connsiteX307" fmla="*/ 763267 w 780353"/>
              <a:gd name="connsiteY307" fmla="*/ 353057 h 967777"/>
              <a:gd name="connsiteX308" fmla="*/ 769019 w 780353"/>
              <a:gd name="connsiteY308" fmla="*/ 339173 h 967777"/>
              <a:gd name="connsiteX309" fmla="*/ 698468 w 780353"/>
              <a:gd name="connsiteY309" fmla="*/ 333422 h 967777"/>
              <a:gd name="connsiteX310" fmla="*/ 718104 w 780353"/>
              <a:gd name="connsiteY310" fmla="*/ 353057 h 967777"/>
              <a:gd name="connsiteX311" fmla="*/ 698468 w 780353"/>
              <a:gd name="connsiteY311" fmla="*/ 372692 h 967777"/>
              <a:gd name="connsiteX312" fmla="*/ 678833 w 780353"/>
              <a:gd name="connsiteY312" fmla="*/ 353057 h 967777"/>
              <a:gd name="connsiteX313" fmla="*/ 698468 w 780353"/>
              <a:gd name="connsiteY313" fmla="*/ 333422 h 967777"/>
              <a:gd name="connsiteX314" fmla="*/ 611689 w 780353"/>
              <a:gd name="connsiteY314" fmla="*/ 333422 h 967777"/>
              <a:gd name="connsiteX315" fmla="*/ 631324 w 780353"/>
              <a:gd name="connsiteY315" fmla="*/ 353057 h 967777"/>
              <a:gd name="connsiteX316" fmla="*/ 611689 w 780353"/>
              <a:gd name="connsiteY316" fmla="*/ 372692 h 967777"/>
              <a:gd name="connsiteX317" fmla="*/ 592053 w 780353"/>
              <a:gd name="connsiteY317" fmla="*/ 353057 h 967777"/>
              <a:gd name="connsiteX318" fmla="*/ 611689 w 780353"/>
              <a:gd name="connsiteY318" fmla="*/ 333422 h 967777"/>
              <a:gd name="connsiteX319" fmla="*/ 527254 w 780353"/>
              <a:gd name="connsiteY319" fmla="*/ 333422 h 967777"/>
              <a:gd name="connsiteX320" fmla="*/ 546890 w 780353"/>
              <a:gd name="connsiteY320" fmla="*/ 353057 h 967777"/>
              <a:gd name="connsiteX321" fmla="*/ 527254 w 780353"/>
              <a:gd name="connsiteY321" fmla="*/ 372692 h 967777"/>
              <a:gd name="connsiteX322" fmla="*/ 507619 w 780353"/>
              <a:gd name="connsiteY322" fmla="*/ 353057 h 967777"/>
              <a:gd name="connsiteX323" fmla="*/ 527254 w 780353"/>
              <a:gd name="connsiteY323" fmla="*/ 333422 h 967777"/>
              <a:gd name="connsiteX324" fmla="*/ 442820 w 780353"/>
              <a:gd name="connsiteY324" fmla="*/ 333422 h 967777"/>
              <a:gd name="connsiteX325" fmla="*/ 462456 w 780353"/>
              <a:gd name="connsiteY325" fmla="*/ 353057 h 967777"/>
              <a:gd name="connsiteX326" fmla="*/ 442820 w 780353"/>
              <a:gd name="connsiteY326" fmla="*/ 372692 h 967777"/>
              <a:gd name="connsiteX327" fmla="*/ 423185 w 780353"/>
              <a:gd name="connsiteY327" fmla="*/ 353057 h 967777"/>
              <a:gd name="connsiteX328" fmla="*/ 442820 w 780353"/>
              <a:gd name="connsiteY328" fmla="*/ 333422 h 967777"/>
              <a:gd name="connsiteX329" fmla="*/ 356041 w 780353"/>
              <a:gd name="connsiteY329" fmla="*/ 333422 h 967777"/>
              <a:gd name="connsiteX330" fmla="*/ 375676 w 780353"/>
              <a:gd name="connsiteY330" fmla="*/ 353057 h 967777"/>
              <a:gd name="connsiteX331" fmla="*/ 356041 w 780353"/>
              <a:gd name="connsiteY331" fmla="*/ 372692 h 967777"/>
              <a:gd name="connsiteX332" fmla="*/ 336406 w 780353"/>
              <a:gd name="connsiteY332" fmla="*/ 353057 h 967777"/>
              <a:gd name="connsiteX333" fmla="*/ 356041 w 780353"/>
              <a:gd name="connsiteY333" fmla="*/ 333422 h 967777"/>
              <a:gd name="connsiteX334" fmla="*/ 271606 w 780353"/>
              <a:gd name="connsiteY334" fmla="*/ 333422 h 967777"/>
              <a:gd name="connsiteX335" fmla="*/ 291242 w 780353"/>
              <a:gd name="connsiteY335" fmla="*/ 353057 h 967777"/>
              <a:gd name="connsiteX336" fmla="*/ 271606 w 780353"/>
              <a:gd name="connsiteY336" fmla="*/ 372692 h 967777"/>
              <a:gd name="connsiteX337" fmla="*/ 251971 w 780353"/>
              <a:gd name="connsiteY337" fmla="*/ 353057 h 967777"/>
              <a:gd name="connsiteX338" fmla="*/ 271606 w 780353"/>
              <a:gd name="connsiteY338" fmla="*/ 333422 h 967777"/>
              <a:gd name="connsiteX339" fmla="*/ 184827 w 780353"/>
              <a:gd name="connsiteY339" fmla="*/ 333422 h 967777"/>
              <a:gd name="connsiteX340" fmla="*/ 204462 w 780353"/>
              <a:gd name="connsiteY340" fmla="*/ 353057 h 967777"/>
              <a:gd name="connsiteX341" fmla="*/ 184827 w 780353"/>
              <a:gd name="connsiteY341" fmla="*/ 372692 h 967777"/>
              <a:gd name="connsiteX342" fmla="*/ 165192 w 780353"/>
              <a:gd name="connsiteY342" fmla="*/ 353057 h 967777"/>
              <a:gd name="connsiteX343" fmla="*/ 184827 w 780353"/>
              <a:gd name="connsiteY343" fmla="*/ 333422 h 967777"/>
              <a:gd name="connsiteX344" fmla="*/ 100392 w 780353"/>
              <a:gd name="connsiteY344" fmla="*/ 333422 h 967777"/>
              <a:gd name="connsiteX345" fmla="*/ 120028 w 780353"/>
              <a:gd name="connsiteY345" fmla="*/ 353057 h 967777"/>
              <a:gd name="connsiteX346" fmla="*/ 100392 w 780353"/>
              <a:gd name="connsiteY346" fmla="*/ 372692 h 967777"/>
              <a:gd name="connsiteX347" fmla="*/ 80757 w 780353"/>
              <a:gd name="connsiteY347" fmla="*/ 353057 h 967777"/>
              <a:gd name="connsiteX348" fmla="*/ 100392 w 780353"/>
              <a:gd name="connsiteY348" fmla="*/ 333422 h 967777"/>
              <a:gd name="connsiteX349" fmla="*/ 15958 w 780353"/>
              <a:gd name="connsiteY349" fmla="*/ 333422 h 967777"/>
              <a:gd name="connsiteX350" fmla="*/ 35593 w 780353"/>
              <a:gd name="connsiteY350" fmla="*/ 353057 h 967777"/>
              <a:gd name="connsiteX351" fmla="*/ 15958 w 780353"/>
              <a:gd name="connsiteY351" fmla="*/ 372692 h 967777"/>
              <a:gd name="connsiteX352" fmla="*/ 2074 w 780353"/>
              <a:gd name="connsiteY352" fmla="*/ 366941 h 967777"/>
              <a:gd name="connsiteX353" fmla="*/ 313 w 780353"/>
              <a:gd name="connsiteY353" fmla="*/ 362690 h 967777"/>
              <a:gd name="connsiteX354" fmla="*/ 0 w 780353"/>
              <a:gd name="connsiteY354" fmla="*/ 356492 h 967777"/>
              <a:gd name="connsiteX355" fmla="*/ 708 w 780353"/>
              <a:gd name="connsiteY355" fmla="*/ 342470 h 967777"/>
              <a:gd name="connsiteX356" fmla="*/ 2074 w 780353"/>
              <a:gd name="connsiteY356" fmla="*/ 339172 h 967777"/>
              <a:gd name="connsiteX357" fmla="*/ 15958 w 780353"/>
              <a:gd name="connsiteY357" fmla="*/ 333422 h 967777"/>
              <a:gd name="connsiteX358" fmla="*/ 780353 w 780353"/>
              <a:gd name="connsiteY358" fmla="*/ 250044 h 967777"/>
              <a:gd name="connsiteX359" fmla="*/ 780353 w 780353"/>
              <a:gd name="connsiteY359" fmla="*/ 287202 h 967777"/>
              <a:gd name="connsiteX360" fmla="*/ 769019 w 780353"/>
              <a:gd name="connsiteY360" fmla="*/ 282507 h 967777"/>
              <a:gd name="connsiteX361" fmla="*/ 763267 w 780353"/>
              <a:gd name="connsiteY361" fmla="*/ 268623 h 967777"/>
              <a:gd name="connsiteX362" fmla="*/ 769019 w 780353"/>
              <a:gd name="connsiteY362" fmla="*/ 254739 h 967777"/>
              <a:gd name="connsiteX363" fmla="*/ 698468 w 780353"/>
              <a:gd name="connsiteY363" fmla="*/ 248987 h 967777"/>
              <a:gd name="connsiteX364" fmla="*/ 718104 w 780353"/>
              <a:gd name="connsiteY364" fmla="*/ 268623 h 967777"/>
              <a:gd name="connsiteX365" fmla="*/ 698468 w 780353"/>
              <a:gd name="connsiteY365" fmla="*/ 288258 h 967777"/>
              <a:gd name="connsiteX366" fmla="*/ 678833 w 780353"/>
              <a:gd name="connsiteY366" fmla="*/ 268623 h 967777"/>
              <a:gd name="connsiteX367" fmla="*/ 698468 w 780353"/>
              <a:gd name="connsiteY367" fmla="*/ 248987 h 967777"/>
              <a:gd name="connsiteX368" fmla="*/ 611689 w 780353"/>
              <a:gd name="connsiteY368" fmla="*/ 248987 h 967777"/>
              <a:gd name="connsiteX369" fmla="*/ 631324 w 780353"/>
              <a:gd name="connsiteY369" fmla="*/ 268623 h 967777"/>
              <a:gd name="connsiteX370" fmla="*/ 611689 w 780353"/>
              <a:gd name="connsiteY370" fmla="*/ 288258 h 967777"/>
              <a:gd name="connsiteX371" fmla="*/ 592053 w 780353"/>
              <a:gd name="connsiteY371" fmla="*/ 268623 h 967777"/>
              <a:gd name="connsiteX372" fmla="*/ 611689 w 780353"/>
              <a:gd name="connsiteY372" fmla="*/ 248987 h 967777"/>
              <a:gd name="connsiteX373" fmla="*/ 527254 w 780353"/>
              <a:gd name="connsiteY373" fmla="*/ 248987 h 967777"/>
              <a:gd name="connsiteX374" fmla="*/ 546890 w 780353"/>
              <a:gd name="connsiteY374" fmla="*/ 268623 h 967777"/>
              <a:gd name="connsiteX375" fmla="*/ 527254 w 780353"/>
              <a:gd name="connsiteY375" fmla="*/ 288258 h 967777"/>
              <a:gd name="connsiteX376" fmla="*/ 507619 w 780353"/>
              <a:gd name="connsiteY376" fmla="*/ 268623 h 967777"/>
              <a:gd name="connsiteX377" fmla="*/ 527254 w 780353"/>
              <a:gd name="connsiteY377" fmla="*/ 248987 h 967777"/>
              <a:gd name="connsiteX378" fmla="*/ 442820 w 780353"/>
              <a:gd name="connsiteY378" fmla="*/ 248987 h 967777"/>
              <a:gd name="connsiteX379" fmla="*/ 462456 w 780353"/>
              <a:gd name="connsiteY379" fmla="*/ 268623 h 967777"/>
              <a:gd name="connsiteX380" fmla="*/ 442820 w 780353"/>
              <a:gd name="connsiteY380" fmla="*/ 288258 h 967777"/>
              <a:gd name="connsiteX381" fmla="*/ 423185 w 780353"/>
              <a:gd name="connsiteY381" fmla="*/ 268623 h 967777"/>
              <a:gd name="connsiteX382" fmla="*/ 442820 w 780353"/>
              <a:gd name="connsiteY382" fmla="*/ 248987 h 967777"/>
              <a:gd name="connsiteX383" fmla="*/ 356041 w 780353"/>
              <a:gd name="connsiteY383" fmla="*/ 248987 h 967777"/>
              <a:gd name="connsiteX384" fmla="*/ 375676 w 780353"/>
              <a:gd name="connsiteY384" fmla="*/ 268623 h 967777"/>
              <a:gd name="connsiteX385" fmla="*/ 356041 w 780353"/>
              <a:gd name="connsiteY385" fmla="*/ 288258 h 967777"/>
              <a:gd name="connsiteX386" fmla="*/ 336406 w 780353"/>
              <a:gd name="connsiteY386" fmla="*/ 268623 h 967777"/>
              <a:gd name="connsiteX387" fmla="*/ 356041 w 780353"/>
              <a:gd name="connsiteY387" fmla="*/ 248987 h 967777"/>
              <a:gd name="connsiteX388" fmla="*/ 271606 w 780353"/>
              <a:gd name="connsiteY388" fmla="*/ 248987 h 967777"/>
              <a:gd name="connsiteX389" fmla="*/ 291242 w 780353"/>
              <a:gd name="connsiteY389" fmla="*/ 268623 h 967777"/>
              <a:gd name="connsiteX390" fmla="*/ 271606 w 780353"/>
              <a:gd name="connsiteY390" fmla="*/ 288258 h 967777"/>
              <a:gd name="connsiteX391" fmla="*/ 251971 w 780353"/>
              <a:gd name="connsiteY391" fmla="*/ 268623 h 967777"/>
              <a:gd name="connsiteX392" fmla="*/ 271606 w 780353"/>
              <a:gd name="connsiteY392" fmla="*/ 248987 h 967777"/>
              <a:gd name="connsiteX393" fmla="*/ 184827 w 780353"/>
              <a:gd name="connsiteY393" fmla="*/ 248987 h 967777"/>
              <a:gd name="connsiteX394" fmla="*/ 204462 w 780353"/>
              <a:gd name="connsiteY394" fmla="*/ 268623 h 967777"/>
              <a:gd name="connsiteX395" fmla="*/ 184827 w 780353"/>
              <a:gd name="connsiteY395" fmla="*/ 288258 h 967777"/>
              <a:gd name="connsiteX396" fmla="*/ 165192 w 780353"/>
              <a:gd name="connsiteY396" fmla="*/ 268623 h 967777"/>
              <a:gd name="connsiteX397" fmla="*/ 184827 w 780353"/>
              <a:gd name="connsiteY397" fmla="*/ 248987 h 967777"/>
              <a:gd name="connsiteX398" fmla="*/ 100392 w 780353"/>
              <a:gd name="connsiteY398" fmla="*/ 248987 h 967777"/>
              <a:gd name="connsiteX399" fmla="*/ 120028 w 780353"/>
              <a:gd name="connsiteY399" fmla="*/ 268623 h 967777"/>
              <a:gd name="connsiteX400" fmla="*/ 100392 w 780353"/>
              <a:gd name="connsiteY400" fmla="*/ 288258 h 967777"/>
              <a:gd name="connsiteX401" fmla="*/ 80757 w 780353"/>
              <a:gd name="connsiteY401" fmla="*/ 268623 h 967777"/>
              <a:gd name="connsiteX402" fmla="*/ 100392 w 780353"/>
              <a:gd name="connsiteY402" fmla="*/ 248987 h 967777"/>
              <a:gd name="connsiteX403" fmla="*/ 15958 w 780353"/>
              <a:gd name="connsiteY403" fmla="*/ 248987 h 967777"/>
              <a:gd name="connsiteX404" fmla="*/ 35593 w 780353"/>
              <a:gd name="connsiteY404" fmla="*/ 268623 h 967777"/>
              <a:gd name="connsiteX405" fmla="*/ 15958 w 780353"/>
              <a:gd name="connsiteY405" fmla="*/ 288258 h 967777"/>
              <a:gd name="connsiteX406" fmla="*/ 4702 w 780353"/>
              <a:gd name="connsiteY406" fmla="*/ 283596 h 967777"/>
              <a:gd name="connsiteX407" fmla="*/ 9580 w 780353"/>
              <a:gd name="connsiteY407" fmla="*/ 251629 h 967777"/>
              <a:gd name="connsiteX408" fmla="*/ 29723 w 780353"/>
              <a:gd name="connsiteY408" fmla="*/ 167909 h 967777"/>
              <a:gd name="connsiteX409" fmla="*/ 29842 w 780353"/>
              <a:gd name="connsiteY409" fmla="*/ 167959 h 967777"/>
              <a:gd name="connsiteX410" fmla="*/ 35593 w 780353"/>
              <a:gd name="connsiteY410" fmla="*/ 181843 h 967777"/>
              <a:gd name="connsiteX411" fmla="*/ 29842 w 780353"/>
              <a:gd name="connsiteY411" fmla="*/ 195727 h 967777"/>
              <a:gd name="connsiteX412" fmla="*/ 21016 w 780353"/>
              <a:gd name="connsiteY412" fmla="*/ 199384 h 967777"/>
              <a:gd name="connsiteX413" fmla="*/ 27658 w 780353"/>
              <a:gd name="connsiteY413" fmla="*/ 173548 h 967777"/>
              <a:gd name="connsiteX414" fmla="*/ 780353 w 780353"/>
              <a:gd name="connsiteY414" fmla="*/ 163264 h 967777"/>
              <a:gd name="connsiteX415" fmla="*/ 780353 w 780353"/>
              <a:gd name="connsiteY415" fmla="*/ 200422 h 967777"/>
              <a:gd name="connsiteX416" fmla="*/ 769019 w 780353"/>
              <a:gd name="connsiteY416" fmla="*/ 195727 h 967777"/>
              <a:gd name="connsiteX417" fmla="*/ 763267 w 780353"/>
              <a:gd name="connsiteY417" fmla="*/ 181843 h 967777"/>
              <a:gd name="connsiteX418" fmla="*/ 769019 w 780353"/>
              <a:gd name="connsiteY418" fmla="*/ 167959 h 967777"/>
              <a:gd name="connsiteX419" fmla="*/ 698468 w 780353"/>
              <a:gd name="connsiteY419" fmla="*/ 162208 h 967777"/>
              <a:gd name="connsiteX420" fmla="*/ 718104 w 780353"/>
              <a:gd name="connsiteY420" fmla="*/ 181843 h 967777"/>
              <a:gd name="connsiteX421" fmla="*/ 698468 w 780353"/>
              <a:gd name="connsiteY421" fmla="*/ 201478 h 967777"/>
              <a:gd name="connsiteX422" fmla="*/ 678833 w 780353"/>
              <a:gd name="connsiteY422" fmla="*/ 181843 h 967777"/>
              <a:gd name="connsiteX423" fmla="*/ 698468 w 780353"/>
              <a:gd name="connsiteY423" fmla="*/ 162208 h 967777"/>
              <a:gd name="connsiteX424" fmla="*/ 611689 w 780353"/>
              <a:gd name="connsiteY424" fmla="*/ 162208 h 967777"/>
              <a:gd name="connsiteX425" fmla="*/ 631324 w 780353"/>
              <a:gd name="connsiteY425" fmla="*/ 181843 h 967777"/>
              <a:gd name="connsiteX426" fmla="*/ 611689 w 780353"/>
              <a:gd name="connsiteY426" fmla="*/ 201478 h 967777"/>
              <a:gd name="connsiteX427" fmla="*/ 592053 w 780353"/>
              <a:gd name="connsiteY427" fmla="*/ 181843 h 967777"/>
              <a:gd name="connsiteX428" fmla="*/ 611689 w 780353"/>
              <a:gd name="connsiteY428" fmla="*/ 162208 h 967777"/>
              <a:gd name="connsiteX429" fmla="*/ 527254 w 780353"/>
              <a:gd name="connsiteY429" fmla="*/ 162208 h 967777"/>
              <a:gd name="connsiteX430" fmla="*/ 546890 w 780353"/>
              <a:gd name="connsiteY430" fmla="*/ 181843 h 967777"/>
              <a:gd name="connsiteX431" fmla="*/ 527254 w 780353"/>
              <a:gd name="connsiteY431" fmla="*/ 201478 h 967777"/>
              <a:gd name="connsiteX432" fmla="*/ 507619 w 780353"/>
              <a:gd name="connsiteY432" fmla="*/ 181843 h 967777"/>
              <a:gd name="connsiteX433" fmla="*/ 527254 w 780353"/>
              <a:gd name="connsiteY433" fmla="*/ 162208 h 967777"/>
              <a:gd name="connsiteX434" fmla="*/ 442820 w 780353"/>
              <a:gd name="connsiteY434" fmla="*/ 162208 h 967777"/>
              <a:gd name="connsiteX435" fmla="*/ 462456 w 780353"/>
              <a:gd name="connsiteY435" fmla="*/ 181843 h 967777"/>
              <a:gd name="connsiteX436" fmla="*/ 442820 w 780353"/>
              <a:gd name="connsiteY436" fmla="*/ 201478 h 967777"/>
              <a:gd name="connsiteX437" fmla="*/ 423185 w 780353"/>
              <a:gd name="connsiteY437" fmla="*/ 181843 h 967777"/>
              <a:gd name="connsiteX438" fmla="*/ 442820 w 780353"/>
              <a:gd name="connsiteY438" fmla="*/ 162208 h 967777"/>
              <a:gd name="connsiteX439" fmla="*/ 356041 w 780353"/>
              <a:gd name="connsiteY439" fmla="*/ 162208 h 967777"/>
              <a:gd name="connsiteX440" fmla="*/ 375676 w 780353"/>
              <a:gd name="connsiteY440" fmla="*/ 181843 h 967777"/>
              <a:gd name="connsiteX441" fmla="*/ 356041 w 780353"/>
              <a:gd name="connsiteY441" fmla="*/ 201478 h 967777"/>
              <a:gd name="connsiteX442" fmla="*/ 336406 w 780353"/>
              <a:gd name="connsiteY442" fmla="*/ 181843 h 967777"/>
              <a:gd name="connsiteX443" fmla="*/ 356041 w 780353"/>
              <a:gd name="connsiteY443" fmla="*/ 162208 h 967777"/>
              <a:gd name="connsiteX444" fmla="*/ 271606 w 780353"/>
              <a:gd name="connsiteY444" fmla="*/ 162208 h 967777"/>
              <a:gd name="connsiteX445" fmla="*/ 291242 w 780353"/>
              <a:gd name="connsiteY445" fmla="*/ 181843 h 967777"/>
              <a:gd name="connsiteX446" fmla="*/ 271606 w 780353"/>
              <a:gd name="connsiteY446" fmla="*/ 201478 h 967777"/>
              <a:gd name="connsiteX447" fmla="*/ 251971 w 780353"/>
              <a:gd name="connsiteY447" fmla="*/ 181843 h 967777"/>
              <a:gd name="connsiteX448" fmla="*/ 271606 w 780353"/>
              <a:gd name="connsiteY448" fmla="*/ 162208 h 967777"/>
              <a:gd name="connsiteX449" fmla="*/ 184827 w 780353"/>
              <a:gd name="connsiteY449" fmla="*/ 162208 h 967777"/>
              <a:gd name="connsiteX450" fmla="*/ 204462 w 780353"/>
              <a:gd name="connsiteY450" fmla="*/ 181843 h 967777"/>
              <a:gd name="connsiteX451" fmla="*/ 184827 w 780353"/>
              <a:gd name="connsiteY451" fmla="*/ 201478 h 967777"/>
              <a:gd name="connsiteX452" fmla="*/ 165192 w 780353"/>
              <a:gd name="connsiteY452" fmla="*/ 181843 h 967777"/>
              <a:gd name="connsiteX453" fmla="*/ 184827 w 780353"/>
              <a:gd name="connsiteY453" fmla="*/ 162208 h 967777"/>
              <a:gd name="connsiteX454" fmla="*/ 100392 w 780353"/>
              <a:gd name="connsiteY454" fmla="*/ 162208 h 967777"/>
              <a:gd name="connsiteX455" fmla="*/ 120028 w 780353"/>
              <a:gd name="connsiteY455" fmla="*/ 181843 h 967777"/>
              <a:gd name="connsiteX456" fmla="*/ 100392 w 780353"/>
              <a:gd name="connsiteY456" fmla="*/ 201478 h 967777"/>
              <a:gd name="connsiteX457" fmla="*/ 80757 w 780353"/>
              <a:gd name="connsiteY457" fmla="*/ 181843 h 967777"/>
              <a:gd name="connsiteX458" fmla="*/ 100392 w 780353"/>
              <a:gd name="connsiteY458" fmla="*/ 162208 h 967777"/>
              <a:gd name="connsiteX459" fmla="*/ 780353 w 780353"/>
              <a:gd name="connsiteY459" fmla="*/ 78829 h 967777"/>
              <a:gd name="connsiteX460" fmla="*/ 780353 w 780353"/>
              <a:gd name="connsiteY460" fmla="*/ 115987 h 967777"/>
              <a:gd name="connsiteX461" fmla="*/ 769019 w 780353"/>
              <a:gd name="connsiteY461" fmla="*/ 111292 h 967777"/>
              <a:gd name="connsiteX462" fmla="*/ 763267 w 780353"/>
              <a:gd name="connsiteY462" fmla="*/ 97408 h 967777"/>
              <a:gd name="connsiteX463" fmla="*/ 769019 w 780353"/>
              <a:gd name="connsiteY463" fmla="*/ 83524 h 967777"/>
              <a:gd name="connsiteX464" fmla="*/ 698468 w 780353"/>
              <a:gd name="connsiteY464" fmla="*/ 77773 h 967777"/>
              <a:gd name="connsiteX465" fmla="*/ 718104 w 780353"/>
              <a:gd name="connsiteY465" fmla="*/ 97408 h 967777"/>
              <a:gd name="connsiteX466" fmla="*/ 698468 w 780353"/>
              <a:gd name="connsiteY466" fmla="*/ 117044 h 967777"/>
              <a:gd name="connsiteX467" fmla="*/ 678833 w 780353"/>
              <a:gd name="connsiteY467" fmla="*/ 97408 h 967777"/>
              <a:gd name="connsiteX468" fmla="*/ 698468 w 780353"/>
              <a:gd name="connsiteY468" fmla="*/ 77773 h 967777"/>
              <a:gd name="connsiteX469" fmla="*/ 611689 w 780353"/>
              <a:gd name="connsiteY469" fmla="*/ 77773 h 967777"/>
              <a:gd name="connsiteX470" fmla="*/ 631324 w 780353"/>
              <a:gd name="connsiteY470" fmla="*/ 97408 h 967777"/>
              <a:gd name="connsiteX471" fmla="*/ 611689 w 780353"/>
              <a:gd name="connsiteY471" fmla="*/ 117044 h 967777"/>
              <a:gd name="connsiteX472" fmla="*/ 592053 w 780353"/>
              <a:gd name="connsiteY472" fmla="*/ 97408 h 967777"/>
              <a:gd name="connsiteX473" fmla="*/ 611689 w 780353"/>
              <a:gd name="connsiteY473" fmla="*/ 77773 h 967777"/>
              <a:gd name="connsiteX474" fmla="*/ 527254 w 780353"/>
              <a:gd name="connsiteY474" fmla="*/ 77773 h 967777"/>
              <a:gd name="connsiteX475" fmla="*/ 546890 w 780353"/>
              <a:gd name="connsiteY475" fmla="*/ 97408 h 967777"/>
              <a:gd name="connsiteX476" fmla="*/ 527254 w 780353"/>
              <a:gd name="connsiteY476" fmla="*/ 117044 h 967777"/>
              <a:gd name="connsiteX477" fmla="*/ 507619 w 780353"/>
              <a:gd name="connsiteY477" fmla="*/ 97408 h 967777"/>
              <a:gd name="connsiteX478" fmla="*/ 527254 w 780353"/>
              <a:gd name="connsiteY478" fmla="*/ 77773 h 967777"/>
              <a:gd name="connsiteX479" fmla="*/ 442820 w 780353"/>
              <a:gd name="connsiteY479" fmla="*/ 77773 h 967777"/>
              <a:gd name="connsiteX480" fmla="*/ 462456 w 780353"/>
              <a:gd name="connsiteY480" fmla="*/ 97408 h 967777"/>
              <a:gd name="connsiteX481" fmla="*/ 442820 w 780353"/>
              <a:gd name="connsiteY481" fmla="*/ 117044 h 967777"/>
              <a:gd name="connsiteX482" fmla="*/ 423185 w 780353"/>
              <a:gd name="connsiteY482" fmla="*/ 97408 h 967777"/>
              <a:gd name="connsiteX483" fmla="*/ 442820 w 780353"/>
              <a:gd name="connsiteY483" fmla="*/ 77773 h 967777"/>
              <a:gd name="connsiteX484" fmla="*/ 356041 w 780353"/>
              <a:gd name="connsiteY484" fmla="*/ 77773 h 967777"/>
              <a:gd name="connsiteX485" fmla="*/ 375676 w 780353"/>
              <a:gd name="connsiteY485" fmla="*/ 97408 h 967777"/>
              <a:gd name="connsiteX486" fmla="*/ 356041 w 780353"/>
              <a:gd name="connsiteY486" fmla="*/ 117044 h 967777"/>
              <a:gd name="connsiteX487" fmla="*/ 336406 w 780353"/>
              <a:gd name="connsiteY487" fmla="*/ 97408 h 967777"/>
              <a:gd name="connsiteX488" fmla="*/ 356041 w 780353"/>
              <a:gd name="connsiteY488" fmla="*/ 77773 h 967777"/>
              <a:gd name="connsiteX489" fmla="*/ 271606 w 780353"/>
              <a:gd name="connsiteY489" fmla="*/ 77773 h 967777"/>
              <a:gd name="connsiteX490" fmla="*/ 291242 w 780353"/>
              <a:gd name="connsiteY490" fmla="*/ 97408 h 967777"/>
              <a:gd name="connsiteX491" fmla="*/ 271606 w 780353"/>
              <a:gd name="connsiteY491" fmla="*/ 117044 h 967777"/>
              <a:gd name="connsiteX492" fmla="*/ 251971 w 780353"/>
              <a:gd name="connsiteY492" fmla="*/ 97408 h 967777"/>
              <a:gd name="connsiteX493" fmla="*/ 271606 w 780353"/>
              <a:gd name="connsiteY493" fmla="*/ 77773 h 967777"/>
              <a:gd name="connsiteX494" fmla="*/ 184827 w 780353"/>
              <a:gd name="connsiteY494" fmla="*/ 77773 h 967777"/>
              <a:gd name="connsiteX495" fmla="*/ 204462 w 780353"/>
              <a:gd name="connsiteY495" fmla="*/ 97408 h 967777"/>
              <a:gd name="connsiteX496" fmla="*/ 184827 w 780353"/>
              <a:gd name="connsiteY496" fmla="*/ 117044 h 967777"/>
              <a:gd name="connsiteX497" fmla="*/ 165192 w 780353"/>
              <a:gd name="connsiteY497" fmla="*/ 97408 h 967777"/>
              <a:gd name="connsiteX498" fmla="*/ 184827 w 780353"/>
              <a:gd name="connsiteY498" fmla="*/ 77773 h 967777"/>
              <a:gd name="connsiteX499" fmla="*/ 100392 w 780353"/>
              <a:gd name="connsiteY499" fmla="*/ 77773 h 967777"/>
              <a:gd name="connsiteX500" fmla="*/ 120028 w 780353"/>
              <a:gd name="connsiteY500" fmla="*/ 97408 h 967777"/>
              <a:gd name="connsiteX501" fmla="*/ 100392 w 780353"/>
              <a:gd name="connsiteY501" fmla="*/ 117044 h 967777"/>
              <a:gd name="connsiteX502" fmla="*/ 80757 w 780353"/>
              <a:gd name="connsiteY502" fmla="*/ 97408 h 967777"/>
              <a:gd name="connsiteX503" fmla="*/ 100392 w 780353"/>
              <a:gd name="connsiteY503" fmla="*/ 77773 h 967777"/>
              <a:gd name="connsiteX504" fmla="*/ 767670 w 780353"/>
              <a:gd name="connsiteY504" fmla="*/ 0 h 967777"/>
              <a:gd name="connsiteX505" fmla="*/ 780353 w 780353"/>
              <a:gd name="connsiteY505" fmla="*/ 0 h 967777"/>
              <a:gd name="connsiteX506" fmla="*/ 780353 w 780353"/>
              <a:gd name="connsiteY506" fmla="*/ 29208 h 967777"/>
              <a:gd name="connsiteX507" fmla="*/ 769019 w 780353"/>
              <a:gd name="connsiteY507" fmla="*/ 24513 h 967777"/>
              <a:gd name="connsiteX508" fmla="*/ 763267 w 780353"/>
              <a:gd name="connsiteY508" fmla="*/ 10629 h 967777"/>
              <a:gd name="connsiteX509" fmla="*/ 683236 w 780353"/>
              <a:gd name="connsiteY509" fmla="*/ 0 h 967777"/>
              <a:gd name="connsiteX510" fmla="*/ 713701 w 780353"/>
              <a:gd name="connsiteY510" fmla="*/ 0 h 967777"/>
              <a:gd name="connsiteX511" fmla="*/ 718104 w 780353"/>
              <a:gd name="connsiteY511" fmla="*/ 10629 h 967777"/>
              <a:gd name="connsiteX512" fmla="*/ 698468 w 780353"/>
              <a:gd name="connsiteY512" fmla="*/ 30264 h 967777"/>
              <a:gd name="connsiteX513" fmla="*/ 678833 w 780353"/>
              <a:gd name="connsiteY513" fmla="*/ 10629 h 967777"/>
              <a:gd name="connsiteX514" fmla="*/ 596456 w 780353"/>
              <a:gd name="connsiteY514" fmla="*/ 0 h 967777"/>
              <a:gd name="connsiteX515" fmla="*/ 626921 w 780353"/>
              <a:gd name="connsiteY515" fmla="*/ 0 h 967777"/>
              <a:gd name="connsiteX516" fmla="*/ 631324 w 780353"/>
              <a:gd name="connsiteY516" fmla="*/ 10629 h 967777"/>
              <a:gd name="connsiteX517" fmla="*/ 611689 w 780353"/>
              <a:gd name="connsiteY517" fmla="*/ 30264 h 967777"/>
              <a:gd name="connsiteX518" fmla="*/ 592053 w 780353"/>
              <a:gd name="connsiteY518" fmla="*/ 10629 h 967777"/>
              <a:gd name="connsiteX519" fmla="*/ 512022 w 780353"/>
              <a:gd name="connsiteY519" fmla="*/ 0 h 967777"/>
              <a:gd name="connsiteX520" fmla="*/ 542487 w 780353"/>
              <a:gd name="connsiteY520" fmla="*/ 0 h 967777"/>
              <a:gd name="connsiteX521" fmla="*/ 546890 w 780353"/>
              <a:gd name="connsiteY521" fmla="*/ 10629 h 967777"/>
              <a:gd name="connsiteX522" fmla="*/ 527254 w 780353"/>
              <a:gd name="connsiteY522" fmla="*/ 30264 h 967777"/>
              <a:gd name="connsiteX523" fmla="*/ 507619 w 780353"/>
              <a:gd name="connsiteY523" fmla="*/ 10629 h 967777"/>
              <a:gd name="connsiteX524" fmla="*/ 427588 w 780353"/>
              <a:gd name="connsiteY524" fmla="*/ 0 h 967777"/>
              <a:gd name="connsiteX525" fmla="*/ 458053 w 780353"/>
              <a:gd name="connsiteY525" fmla="*/ 0 h 967777"/>
              <a:gd name="connsiteX526" fmla="*/ 462456 w 780353"/>
              <a:gd name="connsiteY526" fmla="*/ 10629 h 967777"/>
              <a:gd name="connsiteX527" fmla="*/ 442820 w 780353"/>
              <a:gd name="connsiteY527" fmla="*/ 30264 h 967777"/>
              <a:gd name="connsiteX528" fmla="*/ 423185 w 780353"/>
              <a:gd name="connsiteY528" fmla="*/ 10629 h 967777"/>
              <a:gd name="connsiteX529" fmla="*/ 340809 w 780353"/>
              <a:gd name="connsiteY529" fmla="*/ 0 h 967777"/>
              <a:gd name="connsiteX530" fmla="*/ 371273 w 780353"/>
              <a:gd name="connsiteY530" fmla="*/ 0 h 967777"/>
              <a:gd name="connsiteX531" fmla="*/ 375676 w 780353"/>
              <a:gd name="connsiteY531" fmla="*/ 10629 h 967777"/>
              <a:gd name="connsiteX532" fmla="*/ 356041 w 780353"/>
              <a:gd name="connsiteY532" fmla="*/ 30264 h 967777"/>
              <a:gd name="connsiteX533" fmla="*/ 336406 w 780353"/>
              <a:gd name="connsiteY533" fmla="*/ 10629 h 967777"/>
              <a:gd name="connsiteX534" fmla="*/ 256374 w 780353"/>
              <a:gd name="connsiteY534" fmla="*/ 0 h 967777"/>
              <a:gd name="connsiteX535" fmla="*/ 286839 w 780353"/>
              <a:gd name="connsiteY535" fmla="*/ 0 h 967777"/>
              <a:gd name="connsiteX536" fmla="*/ 291242 w 780353"/>
              <a:gd name="connsiteY536" fmla="*/ 10629 h 967777"/>
              <a:gd name="connsiteX537" fmla="*/ 271606 w 780353"/>
              <a:gd name="connsiteY537" fmla="*/ 30264 h 967777"/>
              <a:gd name="connsiteX538" fmla="*/ 251971 w 780353"/>
              <a:gd name="connsiteY538" fmla="*/ 10629 h 967777"/>
              <a:gd name="connsiteX539" fmla="*/ 169595 w 780353"/>
              <a:gd name="connsiteY539" fmla="*/ 0 h 967777"/>
              <a:gd name="connsiteX540" fmla="*/ 200059 w 780353"/>
              <a:gd name="connsiteY540" fmla="*/ 0 h 967777"/>
              <a:gd name="connsiteX541" fmla="*/ 204462 w 780353"/>
              <a:gd name="connsiteY541" fmla="*/ 10629 h 967777"/>
              <a:gd name="connsiteX542" fmla="*/ 184827 w 780353"/>
              <a:gd name="connsiteY542" fmla="*/ 30264 h 967777"/>
              <a:gd name="connsiteX543" fmla="*/ 165192 w 780353"/>
              <a:gd name="connsiteY543" fmla="*/ 10629 h 967777"/>
              <a:gd name="connsiteX544" fmla="*/ 114433 w 780353"/>
              <a:gd name="connsiteY544" fmla="*/ 0 h 967777"/>
              <a:gd name="connsiteX545" fmla="*/ 115625 w 780353"/>
              <a:gd name="connsiteY545" fmla="*/ 0 h 967777"/>
              <a:gd name="connsiteX546" fmla="*/ 120028 w 780353"/>
              <a:gd name="connsiteY546" fmla="*/ 10629 h 967777"/>
              <a:gd name="connsiteX547" fmla="*/ 100392 w 780353"/>
              <a:gd name="connsiteY547" fmla="*/ 30264 h 967777"/>
              <a:gd name="connsiteX548" fmla="*/ 95517 w 780353"/>
              <a:gd name="connsiteY548" fmla="*/ 28245 h 967777"/>
              <a:gd name="connsiteX549" fmla="*/ 105068 w 780353"/>
              <a:gd name="connsiteY549" fmla="*/ 12524 h 96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</a:cxnLst>
            <a:rect l="l" t="t" r="r" b="b"/>
            <a:pathLst>
              <a:path w="780353" h="967777">
                <a:moveTo>
                  <a:pt x="780353" y="929563"/>
                </a:moveTo>
                <a:lnTo>
                  <a:pt x="780353" y="948616"/>
                </a:lnTo>
                <a:lnTo>
                  <a:pt x="765090" y="952541"/>
                </a:lnTo>
                <a:lnTo>
                  <a:pt x="763268" y="948142"/>
                </a:lnTo>
                <a:cubicBezTo>
                  <a:pt x="763268" y="942720"/>
                  <a:pt x="765466" y="937811"/>
                  <a:pt x="769019" y="934258"/>
                </a:cubicBezTo>
                <a:close/>
                <a:moveTo>
                  <a:pt x="698469" y="928506"/>
                </a:moveTo>
                <a:cubicBezTo>
                  <a:pt x="709313" y="928506"/>
                  <a:pt x="718104" y="937298"/>
                  <a:pt x="718104" y="948142"/>
                </a:cubicBezTo>
                <a:cubicBezTo>
                  <a:pt x="718104" y="953564"/>
                  <a:pt x="715907" y="958473"/>
                  <a:pt x="712353" y="962026"/>
                </a:cubicBezTo>
                <a:lnTo>
                  <a:pt x="707500" y="964037"/>
                </a:lnTo>
                <a:lnTo>
                  <a:pt x="694301" y="966051"/>
                </a:lnTo>
                <a:lnTo>
                  <a:pt x="684585" y="962026"/>
                </a:lnTo>
                <a:cubicBezTo>
                  <a:pt x="681032" y="958473"/>
                  <a:pt x="678834" y="953564"/>
                  <a:pt x="678834" y="948142"/>
                </a:cubicBezTo>
                <a:cubicBezTo>
                  <a:pt x="678834" y="937298"/>
                  <a:pt x="687625" y="928506"/>
                  <a:pt x="698469" y="928506"/>
                </a:cubicBezTo>
                <a:close/>
                <a:moveTo>
                  <a:pt x="611689" y="928506"/>
                </a:moveTo>
                <a:cubicBezTo>
                  <a:pt x="622533" y="928506"/>
                  <a:pt x="631325" y="937298"/>
                  <a:pt x="631325" y="948142"/>
                </a:cubicBezTo>
                <a:cubicBezTo>
                  <a:pt x="631325" y="958986"/>
                  <a:pt x="622533" y="967777"/>
                  <a:pt x="611689" y="967777"/>
                </a:cubicBezTo>
                <a:cubicBezTo>
                  <a:pt x="600845" y="967777"/>
                  <a:pt x="592054" y="958986"/>
                  <a:pt x="592054" y="948142"/>
                </a:cubicBezTo>
                <a:cubicBezTo>
                  <a:pt x="592054" y="937298"/>
                  <a:pt x="600845" y="928506"/>
                  <a:pt x="611689" y="928506"/>
                </a:cubicBezTo>
                <a:close/>
                <a:moveTo>
                  <a:pt x="527255" y="928506"/>
                </a:moveTo>
                <a:cubicBezTo>
                  <a:pt x="538099" y="928506"/>
                  <a:pt x="546890" y="937298"/>
                  <a:pt x="546890" y="948142"/>
                </a:cubicBezTo>
                <a:cubicBezTo>
                  <a:pt x="546890" y="953564"/>
                  <a:pt x="544693" y="958473"/>
                  <a:pt x="541139" y="962026"/>
                </a:cubicBezTo>
                <a:lnTo>
                  <a:pt x="532685" y="965528"/>
                </a:lnTo>
                <a:lnTo>
                  <a:pt x="515488" y="962903"/>
                </a:lnTo>
                <a:lnTo>
                  <a:pt x="513371" y="962026"/>
                </a:lnTo>
                <a:cubicBezTo>
                  <a:pt x="509818" y="958473"/>
                  <a:pt x="507620" y="953564"/>
                  <a:pt x="507620" y="948142"/>
                </a:cubicBezTo>
                <a:cubicBezTo>
                  <a:pt x="507620" y="937298"/>
                  <a:pt x="516411" y="928506"/>
                  <a:pt x="527255" y="928506"/>
                </a:cubicBezTo>
                <a:close/>
                <a:moveTo>
                  <a:pt x="442821" y="928506"/>
                </a:moveTo>
                <a:cubicBezTo>
                  <a:pt x="453665" y="928506"/>
                  <a:pt x="462456" y="937298"/>
                  <a:pt x="462456" y="948142"/>
                </a:cubicBezTo>
                <a:lnTo>
                  <a:pt x="461085" y="951451"/>
                </a:lnTo>
                <a:lnTo>
                  <a:pt x="432263" y="944040"/>
                </a:lnTo>
                <a:lnTo>
                  <a:pt x="425856" y="941695"/>
                </a:lnTo>
                <a:lnTo>
                  <a:pt x="428936" y="934257"/>
                </a:lnTo>
                <a:cubicBezTo>
                  <a:pt x="432490" y="930705"/>
                  <a:pt x="437399" y="928506"/>
                  <a:pt x="442821" y="928506"/>
                </a:cubicBezTo>
                <a:close/>
                <a:moveTo>
                  <a:pt x="780353" y="845128"/>
                </a:moveTo>
                <a:lnTo>
                  <a:pt x="780353" y="882286"/>
                </a:lnTo>
                <a:lnTo>
                  <a:pt x="769019" y="877591"/>
                </a:lnTo>
                <a:cubicBezTo>
                  <a:pt x="765466" y="874038"/>
                  <a:pt x="763268" y="869129"/>
                  <a:pt x="763268" y="863707"/>
                </a:cubicBezTo>
                <a:cubicBezTo>
                  <a:pt x="763268" y="858285"/>
                  <a:pt x="765466" y="853376"/>
                  <a:pt x="769019" y="849823"/>
                </a:cubicBezTo>
                <a:close/>
                <a:moveTo>
                  <a:pt x="698469" y="844072"/>
                </a:moveTo>
                <a:cubicBezTo>
                  <a:pt x="709313" y="844072"/>
                  <a:pt x="718104" y="852863"/>
                  <a:pt x="718104" y="863707"/>
                </a:cubicBezTo>
                <a:cubicBezTo>
                  <a:pt x="718104" y="874551"/>
                  <a:pt x="709313" y="883342"/>
                  <a:pt x="698469" y="883342"/>
                </a:cubicBezTo>
                <a:cubicBezTo>
                  <a:pt x="687625" y="883342"/>
                  <a:pt x="678834" y="874551"/>
                  <a:pt x="678834" y="863707"/>
                </a:cubicBezTo>
                <a:cubicBezTo>
                  <a:pt x="678834" y="852863"/>
                  <a:pt x="687625" y="844072"/>
                  <a:pt x="698469" y="844072"/>
                </a:cubicBezTo>
                <a:close/>
                <a:moveTo>
                  <a:pt x="611689" y="844072"/>
                </a:moveTo>
                <a:cubicBezTo>
                  <a:pt x="622533" y="844072"/>
                  <a:pt x="631325" y="852863"/>
                  <a:pt x="631325" y="863707"/>
                </a:cubicBezTo>
                <a:cubicBezTo>
                  <a:pt x="631325" y="874551"/>
                  <a:pt x="622533" y="883342"/>
                  <a:pt x="611689" y="883342"/>
                </a:cubicBezTo>
                <a:cubicBezTo>
                  <a:pt x="600845" y="883342"/>
                  <a:pt x="592054" y="874551"/>
                  <a:pt x="592054" y="863707"/>
                </a:cubicBezTo>
                <a:cubicBezTo>
                  <a:pt x="592054" y="852863"/>
                  <a:pt x="600845" y="844072"/>
                  <a:pt x="611689" y="844072"/>
                </a:cubicBezTo>
                <a:close/>
                <a:moveTo>
                  <a:pt x="527255" y="844072"/>
                </a:moveTo>
                <a:cubicBezTo>
                  <a:pt x="538099" y="844072"/>
                  <a:pt x="546890" y="852863"/>
                  <a:pt x="546890" y="863707"/>
                </a:cubicBezTo>
                <a:cubicBezTo>
                  <a:pt x="546890" y="874551"/>
                  <a:pt x="538099" y="883342"/>
                  <a:pt x="527255" y="883342"/>
                </a:cubicBezTo>
                <a:cubicBezTo>
                  <a:pt x="516411" y="883342"/>
                  <a:pt x="507620" y="874551"/>
                  <a:pt x="507620" y="863707"/>
                </a:cubicBezTo>
                <a:cubicBezTo>
                  <a:pt x="507620" y="852863"/>
                  <a:pt x="516411" y="844072"/>
                  <a:pt x="527255" y="844072"/>
                </a:cubicBezTo>
                <a:close/>
                <a:moveTo>
                  <a:pt x="442821" y="844072"/>
                </a:moveTo>
                <a:cubicBezTo>
                  <a:pt x="453665" y="844072"/>
                  <a:pt x="462456" y="852863"/>
                  <a:pt x="462456" y="863707"/>
                </a:cubicBezTo>
                <a:cubicBezTo>
                  <a:pt x="462456" y="874551"/>
                  <a:pt x="453665" y="883342"/>
                  <a:pt x="442821" y="883342"/>
                </a:cubicBezTo>
                <a:cubicBezTo>
                  <a:pt x="431977" y="883342"/>
                  <a:pt x="423185" y="874551"/>
                  <a:pt x="423185" y="863707"/>
                </a:cubicBezTo>
                <a:cubicBezTo>
                  <a:pt x="423185" y="852863"/>
                  <a:pt x="431977" y="844072"/>
                  <a:pt x="442821" y="844072"/>
                </a:cubicBezTo>
                <a:close/>
                <a:moveTo>
                  <a:pt x="356042" y="844072"/>
                </a:moveTo>
                <a:cubicBezTo>
                  <a:pt x="366886" y="844072"/>
                  <a:pt x="375677" y="852863"/>
                  <a:pt x="375677" y="863707"/>
                </a:cubicBezTo>
                <a:cubicBezTo>
                  <a:pt x="375677" y="874551"/>
                  <a:pt x="366886" y="883342"/>
                  <a:pt x="356042" y="883342"/>
                </a:cubicBezTo>
                <a:cubicBezTo>
                  <a:pt x="345197" y="883342"/>
                  <a:pt x="336406" y="874551"/>
                  <a:pt x="336406" y="863707"/>
                </a:cubicBezTo>
                <a:cubicBezTo>
                  <a:pt x="336406" y="852863"/>
                  <a:pt x="345197" y="844072"/>
                  <a:pt x="356042" y="844072"/>
                </a:cubicBezTo>
                <a:close/>
                <a:moveTo>
                  <a:pt x="271607" y="844072"/>
                </a:moveTo>
                <a:cubicBezTo>
                  <a:pt x="282451" y="844072"/>
                  <a:pt x="291242" y="852863"/>
                  <a:pt x="291242" y="863707"/>
                </a:cubicBezTo>
                <a:lnTo>
                  <a:pt x="286253" y="875752"/>
                </a:lnTo>
                <a:lnTo>
                  <a:pt x="271239" y="866631"/>
                </a:lnTo>
                <a:lnTo>
                  <a:pt x="255603" y="854939"/>
                </a:lnTo>
                <a:lnTo>
                  <a:pt x="257722" y="849823"/>
                </a:lnTo>
                <a:cubicBezTo>
                  <a:pt x="261276" y="846270"/>
                  <a:pt x="266185" y="844072"/>
                  <a:pt x="271607" y="844072"/>
                </a:cubicBezTo>
                <a:close/>
                <a:moveTo>
                  <a:pt x="780353" y="758349"/>
                </a:moveTo>
                <a:lnTo>
                  <a:pt x="780353" y="795507"/>
                </a:lnTo>
                <a:lnTo>
                  <a:pt x="769019" y="790812"/>
                </a:lnTo>
                <a:cubicBezTo>
                  <a:pt x="765466" y="787259"/>
                  <a:pt x="763268" y="782350"/>
                  <a:pt x="763268" y="776928"/>
                </a:cubicBezTo>
                <a:cubicBezTo>
                  <a:pt x="763268" y="771506"/>
                  <a:pt x="765466" y="766597"/>
                  <a:pt x="769019" y="763044"/>
                </a:cubicBezTo>
                <a:close/>
                <a:moveTo>
                  <a:pt x="698469" y="757293"/>
                </a:moveTo>
                <a:cubicBezTo>
                  <a:pt x="709313" y="757293"/>
                  <a:pt x="718104" y="766084"/>
                  <a:pt x="718104" y="776928"/>
                </a:cubicBezTo>
                <a:cubicBezTo>
                  <a:pt x="718104" y="787772"/>
                  <a:pt x="709313" y="796563"/>
                  <a:pt x="698469" y="796563"/>
                </a:cubicBezTo>
                <a:cubicBezTo>
                  <a:pt x="687625" y="796563"/>
                  <a:pt x="678834" y="787772"/>
                  <a:pt x="678834" y="776928"/>
                </a:cubicBezTo>
                <a:cubicBezTo>
                  <a:pt x="678834" y="766084"/>
                  <a:pt x="687625" y="757293"/>
                  <a:pt x="698469" y="757293"/>
                </a:cubicBezTo>
                <a:close/>
                <a:moveTo>
                  <a:pt x="611689" y="757293"/>
                </a:moveTo>
                <a:cubicBezTo>
                  <a:pt x="622533" y="757293"/>
                  <a:pt x="631325" y="766084"/>
                  <a:pt x="631325" y="776928"/>
                </a:cubicBezTo>
                <a:cubicBezTo>
                  <a:pt x="631325" y="787772"/>
                  <a:pt x="622533" y="796563"/>
                  <a:pt x="611689" y="796563"/>
                </a:cubicBezTo>
                <a:cubicBezTo>
                  <a:pt x="600845" y="796563"/>
                  <a:pt x="592054" y="787772"/>
                  <a:pt x="592054" y="776928"/>
                </a:cubicBezTo>
                <a:cubicBezTo>
                  <a:pt x="592054" y="766084"/>
                  <a:pt x="600845" y="757293"/>
                  <a:pt x="611689" y="757293"/>
                </a:cubicBezTo>
                <a:close/>
                <a:moveTo>
                  <a:pt x="527255" y="757293"/>
                </a:moveTo>
                <a:cubicBezTo>
                  <a:pt x="538099" y="757293"/>
                  <a:pt x="546890" y="766084"/>
                  <a:pt x="546890" y="776928"/>
                </a:cubicBezTo>
                <a:cubicBezTo>
                  <a:pt x="546890" y="787772"/>
                  <a:pt x="538099" y="796563"/>
                  <a:pt x="527255" y="796563"/>
                </a:cubicBezTo>
                <a:cubicBezTo>
                  <a:pt x="516411" y="796563"/>
                  <a:pt x="507620" y="787772"/>
                  <a:pt x="507620" y="776928"/>
                </a:cubicBezTo>
                <a:cubicBezTo>
                  <a:pt x="507620" y="766084"/>
                  <a:pt x="516411" y="757293"/>
                  <a:pt x="527255" y="757293"/>
                </a:cubicBezTo>
                <a:close/>
                <a:moveTo>
                  <a:pt x="442821" y="757293"/>
                </a:moveTo>
                <a:cubicBezTo>
                  <a:pt x="453665" y="757293"/>
                  <a:pt x="462456" y="766084"/>
                  <a:pt x="462456" y="776928"/>
                </a:cubicBezTo>
                <a:cubicBezTo>
                  <a:pt x="462456" y="787772"/>
                  <a:pt x="453665" y="796563"/>
                  <a:pt x="442821" y="796563"/>
                </a:cubicBezTo>
                <a:cubicBezTo>
                  <a:pt x="431977" y="796563"/>
                  <a:pt x="423185" y="787772"/>
                  <a:pt x="423185" y="776928"/>
                </a:cubicBezTo>
                <a:cubicBezTo>
                  <a:pt x="423185" y="766084"/>
                  <a:pt x="431977" y="757293"/>
                  <a:pt x="442821" y="757293"/>
                </a:cubicBezTo>
                <a:close/>
                <a:moveTo>
                  <a:pt x="356042" y="757293"/>
                </a:moveTo>
                <a:cubicBezTo>
                  <a:pt x="366886" y="757293"/>
                  <a:pt x="375677" y="766084"/>
                  <a:pt x="375677" y="776928"/>
                </a:cubicBezTo>
                <a:cubicBezTo>
                  <a:pt x="375677" y="787772"/>
                  <a:pt x="366886" y="796563"/>
                  <a:pt x="356042" y="796563"/>
                </a:cubicBezTo>
                <a:cubicBezTo>
                  <a:pt x="345197" y="796563"/>
                  <a:pt x="336406" y="787772"/>
                  <a:pt x="336406" y="776928"/>
                </a:cubicBezTo>
                <a:cubicBezTo>
                  <a:pt x="336406" y="766084"/>
                  <a:pt x="345197" y="757293"/>
                  <a:pt x="356042" y="757293"/>
                </a:cubicBezTo>
                <a:close/>
                <a:moveTo>
                  <a:pt x="271607" y="757293"/>
                </a:moveTo>
                <a:cubicBezTo>
                  <a:pt x="282451" y="757293"/>
                  <a:pt x="291242" y="766084"/>
                  <a:pt x="291242" y="776928"/>
                </a:cubicBezTo>
                <a:cubicBezTo>
                  <a:pt x="291242" y="787772"/>
                  <a:pt x="282451" y="796563"/>
                  <a:pt x="271607" y="796563"/>
                </a:cubicBezTo>
                <a:cubicBezTo>
                  <a:pt x="260763" y="796563"/>
                  <a:pt x="251971" y="787772"/>
                  <a:pt x="251971" y="776928"/>
                </a:cubicBezTo>
                <a:cubicBezTo>
                  <a:pt x="251971" y="766084"/>
                  <a:pt x="260763" y="757293"/>
                  <a:pt x="271607" y="757293"/>
                </a:cubicBezTo>
                <a:close/>
                <a:moveTo>
                  <a:pt x="184828" y="757293"/>
                </a:moveTo>
                <a:cubicBezTo>
                  <a:pt x="195672" y="757293"/>
                  <a:pt x="204463" y="766084"/>
                  <a:pt x="204463" y="776928"/>
                </a:cubicBezTo>
                <a:cubicBezTo>
                  <a:pt x="204463" y="782350"/>
                  <a:pt x="202265" y="787259"/>
                  <a:pt x="198712" y="790812"/>
                </a:cubicBezTo>
                <a:lnTo>
                  <a:pt x="185462" y="796300"/>
                </a:lnTo>
                <a:lnTo>
                  <a:pt x="180190" y="791509"/>
                </a:lnTo>
                <a:lnTo>
                  <a:pt x="165739" y="775608"/>
                </a:lnTo>
                <a:lnTo>
                  <a:pt x="170943" y="763044"/>
                </a:lnTo>
                <a:cubicBezTo>
                  <a:pt x="174497" y="759491"/>
                  <a:pt x="179406" y="757293"/>
                  <a:pt x="184828" y="757293"/>
                </a:cubicBezTo>
                <a:close/>
                <a:moveTo>
                  <a:pt x="780353" y="676905"/>
                </a:moveTo>
                <a:lnTo>
                  <a:pt x="780353" y="714063"/>
                </a:lnTo>
                <a:lnTo>
                  <a:pt x="769019" y="709368"/>
                </a:lnTo>
                <a:cubicBezTo>
                  <a:pt x="765465" y="705815"/>
                  <a:pt x="763267" y="700906"/>
                  <a:pt x="763267" y="695484"/>
                </a:cubicBezTo>
                <a:cubicBezTo>
                  <a:pt x="763267" y="690062"/>
                  <a:pt x="765465" y="685153"/>
                  <a:pt x="769019" y="681599"/>
                </a:cubicBezTo>
                <a:close/>
                <a:moveTo>
                  <a:pt x="698468" y="675848"/>
                </a:moveTo>
                <a:cubicBezTo>
                  <a:pt x="709312" y="675848"/>
                  <a:pt x="718104" y="684640"/>
                  <a:pt x="718104" y="695484"/>
                </a:cubicBezTo>
                <a:cubicBezTo>
                  <a:pt x="718104" y="706328"/>
                  <a:pt x="709312" y="715119"/>
                  <a:pt x="698468" y="715119"/>
                </a:cubicBezTo>
                <a:cubicBezTo>
                  <a:pt x="687624" y="715119"/>
                  <a:pt x="678833" y="706328"/>
                  <a:pt x="678833" y="695484"/>
                </a:cubicBezTo>
                <a:cubicBezTo>
                  <a:pt x="678833" y="684640"/>
                  <a:pt x="687624" y="675848"/>
                  <a:pt x="698468" y="675848"/>
                </a:cubicBezTo>
                <a:close/>
                <a:moveTo>
                  <a:pt x="611689" y="675848"/>
                </a:moveTo>
                <a:cubicBezTo>
                  <a:pt x="622533" y="675848"/>
                  <a:pt x="631324" y="684640"/>
                  <a:pt x="631324" y="695484"/>
                </a:cubicBezTo>
                <a:cubicBezTo>
                  <a:pt x="631324" y="706328"/>
                  <a:pt x="622533" y="715119"/>
                  <a:pt x="611689" y="715119"/>
                </a:cubicBezTo>
                <a:cubicBezTo>
                  <a:pt x="600845" y="715119"/>
                  <a:pt x="592053" y="706328"/>
                  <a:pt x="592053" y="695484"/>
                </a:cubicBezTo>
                <a:cubicBezTo>
                  <a:pt x="592053" y="684640"/>
                  <a:pt x="600845" y="675848"/>
                  <a:pt x="611689" y="675848"/>
                </a:cubicBezTo>
                <a:close/>
                <a:moveTo>
                  <a:pt x="527254" y="675848"/>
                </a:moveTo>
                <a:cubicBezTo>
                  <a:pt x="538099" y="675848"/>
                  <a:pt x="546890" y="684640"/>
                  <a:pt x="546890" y="695484"/>
                </a:cubicBezTo>
                <a:cubicBezTo>
                  <a:pt x="546890" y="706328"/>
                  <a:pt x="538099" y="715119"/>
                  <a:pt x="527254" y="715119"/>
                </a:cubicBezTo>
                <a:cubicBezTo>
                  <a:pt x="516410" y="715119"/>
                  <a:pt x="507619" y="706328"/>
                  <a:pt x="507619" y="695484"/>
                </a:cubicBezTo>
                <a:cubicBezTo>
                  <a:pt x="507619" y="684640"/>
                  <a:pt x="516410" y="675848"/>
                  <a:pt x="527254" y="675848"/>
                </a:cubicBezTo>
                <a:close/>
                <a:moveTo>
                  <a:pt x="442820" y="675848"/>
                </a:moveTo>
                <a:cubicBezTo>
                  <a:pt x="453664" y="675848"/>
                  <a:pt x="462456" y="684640"/>
                  <a:pt x="462456" y="695484"/>
                </a:cubicBezTo>
                <a:cubicBezTo>
                  <a:pt x="462456" y="706328"/>
                  <a:pt x="453664" y="715119"/>
                  <a:pt x="442820" y="715119"/>
                </a:cubicBezTo>
                <a:cubicBezTo>
                  <a:pt x="431976" y="715119"/>
                  <a:pt x="423185" y="706328"/>
                  <a:pt x="423185" y="695484"/>
                </a:cubicBezTo>
                <a:cubicBezTo>
                  <a:pt x="423185" y="684640"/>
                  <a:pt x="431976" y="675848"/>
                  <a:pt x="442820" y="675848"/>
                </a:cubicBezTo>
                <a:close/>
                <a:moveTo>
                  <a:pt x="356041" y="675848"/>
                </a:moveTo>
                <a:cubicBezTo>
                  <a:pt x="366885" y="675848"/>
                  <a:pt x="375676" y="684640"/>
                  <a:pt x="375676" y="695484"/>
                </a:cubicBezTo>
                <a:cubicBezTo>
                  <a:pt x="375676" y="706328"/>
                  <a:pt x="366885" y="715119"/>
                  <a:pt x="356041" y="715119"/>
                </a:cubicBezTo>
                <a:cubicBezTo>
                  <a:pt x="345197" y="715119"/>
                  <a:pt x="336406" y="706328"/>
                  <a:pt x="336406" y="695484"/>
                </a:cubicBezTo>
                <a:cubicBezTo>
                  <a:pt x="336406" y="684640"/>
                  <a:pt x="345197" y="675848"/>
                  <a:pt x="356041" y="675848"/>
                </a:cubicBezTo>
                <a:close/>
                <a:moveTo>
                  <a:pt x="271606" y="675848"/>
                </a:moveTo>
                <a:cubicBezTo>
                  <a:pt x="282450" y="675848"/>
                  <a:pt x="291242" y="684640"/>
                  <a:pt x="291242" y="695484"/>
                </a:cubicBezTo>
                <a:cubicBezTo>
                  <a:pt x="291242" y="706328"/>
                  <a:pt x="282450" y="715119"/>
                  <a:pt x="271606" y="715119"/>
                </a:cubicBezTo>
                <a:cubicBezTo>
                  <a:pt x="260762" y="715119"/>
                  <a:pt x="251971" y="706328"/>
                  <a:pt x="251971" y="695484"/>
                </a:cubicBezTo>
                <a:cubicBezTo>
                  <a:pt x="251971" y="684640"/>
                  <a:pt x="260762" y="675848"/>
                  <a:pt x="271606" y="675848"/>
                </a:cubicBezTo>
                <a:close/>
                <a:moveTo>
                  <a:pt x="184827" y="675848"/>
                </a:moveTo>
                <a:cubicBezTo>
                  <a:pt x="195671" y="675848"/>
                  <a:pt x="204462" y="684640"/>
                  <a:pt x="204462" y="695484"/>
                </a:cubicBezTo>
                <a:cubicBezTo>
                  <a:pt x="204462" y="706328"/>
                  <a:pt x="195671" y="715119"/>
                  <a:pt x="184827" y="715119"/>
                </a:cubicBezTo>
                <a:cubicBezTo>
                  <a:pt x="173983" y="715119"/>
                  <a:pt x="165192" y="706328"/>
                  <a:pt x="165192" y="695484"/>
                </a:cubicBezTo>
                <a:cubicBezTo>
                  <a:pt x="165192" y="684640"/>
                  <a:pt x="173983" y="675848"/>
                  <a:pt x="184827" y="675848"/>
                </a:cubicBezTo>
                <a:close/>
                <a:moveTo>
                  <a:pt x="100392" y="675848"/>
                </a:moveTo>
                <a:cubicBezTo>
                  <a:pt x="111236" y="675848"/>
                  <a:pt x="120028" y="684640"/>
                  <a:pt x="120028" y="695484"/>
                </a:cubicBezTo>
                <a:cubicBezTo>
                  <a:pt x="120028" y="700906"/>
                  <a:pt x="117830" y="705814"/>
                  <a:pt x="114277" y="709368"/>
                </a:cubicBezTo>
                <a:lnTo>
                  <a:pt x="112332" y="710174"/>
                </a:lnTo>
                <a:lnTo>
                  <a:pt x="105068" y="700460"/>
                </a:lnTo>
                <a:lnTo>
                  <a:pt x="92182" y="679249"/>
                </a:lnTo>
                <a:close/>
                <a:moveTo>
                  <a:pt x="780353" y="592470"/>
                </a:moveTo>
                <a:lnTo>
                  <a:pt x="780353" y="629629"/>
                </a:lnTo>
                <a:lnTo>
                  <a:pt x="769019" y="624934"/>
                </a:lnTo>
                <a:cubicBezTo>
                  <a:pt x="765465" y="621380"/>
                  <a:pt x="763267" y="616471"/>
                  <a:pt x="763267" y="611049"/>
                </a:cubicBezTo>
                <a:cubicBezTo>
                  <a:pt x="763267" y="605627"/>
                  <a:pt x="765465" y="600719"/>
                  <a:pt x="769019" y="597165"/>
                </a:cubicBezTo>
                <a:close/>
                <a:moveTo>
                  <a:pt x="698468" y="591414"/>
                </a:moveTo>
                <a:cubicBezTo>
                  <a:pt x="709312" y="591414"/>
                  <a:pt x="718104" y="600205"/>
                  <a:pt x="718104" y="611049"/>
                </a:cubicBezTo>
                <a:cubicBezTo>
                  <a:pt x="718104" y="621894"/>
                  <a:pt x="709312" y="630685"/>
                  <a:pt x="698468" y="630685"/>
                </a:cubicBezTo>
                <a:cubicBezTo>
                  <a:pt x="687624" y="630685"/>
                  <a:pt x="678833" y="621894"/>
                  <a:pt x="678833" y="611049"/>
                </a:cubicBezTo>
                <a:cubicBezTo>
                  <a:pt x="678833" y="600205"/>
                  <a:pt x="687624" y="591414"/>
                  <a:pt x="698468" y="591414"/>
                </a:cubicBezTo>
                <a:close/>
                <a:moveTo>
                  <a:pt x="611689" y="591414"/>
                </a:moveTo>
                <a:cubicBezTo>
                  <a:pt x="622533" y="591414"/>
                  <a:pt x="631324" y="600205"/>
                  <a:pt x="631324" y="611049"/>
                </a:cubicBezTo>
                <a:cubicBezTo>
                  <a:pt x="631324" y="621894"/>
                  <a:pt x="622533" y="630685"/>
                  <a:pt x="611689" y="630685"/>
                </a:cubicBezTo>
                <a:cubicBezTo>
                  <a:pt x="600845" y="630685"/>
                  <a:pt x="592053" y="621894"/>
                  <a:pt x="592053" y="611049"/>
                </a:cubicBezTo>
                <a:cubicBezTo>
                  <a:pt x="592053" y="600205"/>
                  <a:pt x="600845" y="591414"/>
                  <a:pt x="611689" y="591414"/>
                </a:cubicBezTo>
                <a:close/>
                <a:moveTo>
                  <a:pt x="527254" y="591414"/>
                </a:moveTo>
                <a:cubicBezTo>
                  <a:pt x="538099" y="591414"/>
                  <a:pt x="546890" y="600205"/>
                  <a:pt x="546890" y="611049"/>
                </a:cubicBezTo>
                <a:cubicBezTo>
                  <a:pt x="546890" y="621894"/>
                  <a:pt x="538099" y="630685"/>
                  <a:pt x="527254" y="630685"/>
                </a:cubicBezTo>
                <a:cubicBezTo>
                  <a:pt x="516410" y="630685"/>
                  <a:pt x="507619" y="621894"/>
                  <a:pt x="507619" y="611049"/>
                </a:cubicBezTo>
                <a:cubicBezTo>
                  <a:pt x="507619" y="600205"/>
                  <a:pt x="516410" y="591414"/>
                  <a:pt x="527254" y="591414"/>
                </a:cubicBezTo>
                <a:close/>
                <a:moveTo>
                  <a:pt x="442820" y="591414"/>
                </a:moveTo>
                <a:cubicBezTo>
                  <a:pt x="453664" y="591414"/>
                  <a:pt x="462456" y="600205"/>
                  <a:pt x="462456" y="611049"/>
                </a:cubicBezTo>
                <a:cubicBezTo>
                  <a:pt x="462456" y="621894"/>
                  <a:pt x="453664" y="630685"/>
                  <a:pt x="442820" y="630685"/>
                </a:cubicBezTo>
                <a:cubicBezTo>
                  <a:pt x="431976" y="630685"/>
                  <a:pt x="423185" y="621894"/>
                  <a:pt x="423185" y="611049"/>
                </a:cubicBezTo>
                <a:cubicBezTo>
                  <a:pt x="423185" y="600205"/>
                  <a:pt x="431976" y="591414"/>
                  <a:pt x="442820" y="591414"/>
                </a:cubicBezTo>
                <a:close/>
                <a:moveTo>
                  <a:pt x="356041" y="591414"/>
                </a:moveTo>
                <a:cubicBezTo>
                  <a:pt x="366885" y="591414"/>
                  <a:pt x="375676" y="600205"/>
                  <a:pt x="375676" y="611049"/>
                </a:cubicBezTo>
                <a:cubicBezTo>
                  <a:pt x="375676" y="621894"/>
                  <a:pt x="366885" y="630685"/>
                  <a:pt x="356041" y="630685"/>
                </a:cubicBezTo>
                <a:cubicBezTo>
                  <a:pt x="345197" y="630685"/>
                  <a:pt x="336406" y="621894"/>
                  <a:pt x="336406" y="611049"/>
                </a:cubicBezTo>
                <a:cubicBezTo>
                  <a:pt x="336406" y="600205"/>
                  <a:pt x="345197" y="591414"/>
                  <a:pt x="356041" y="591414"/>
                </a:cubicBezTo>
                <a:close/>
                <a:moveTo>
                  <a:pt x="271606" y="591414"/>
                </a:moveTo>
                <a:cubicBezTo>
                  <a:pt x="282450" y="591414"/>
                  <a:pt x="291242" y="600205"/>
                  <a:pt x="291242" y="611049"/>
                </a:cubicBezTo>
                <a:cubicBezTo>
                  <a:pt x="291242" y="621894"/>
                  <a:pt x="282450" y="630685"/>
                  <a:pt x="271606" y="630685"/>
                </a:cubicBezTo>
                <a:cubicBezTo>
                  <a:pt x="260762" y="630685"/>
                  <a:pt x="251971" y="621894"/>
                  <a:pt x="251971" y="611049"/>
                </a:cubicBezTo>
                <a:cubicBezTo>
                  <a:pt x="251971" y="600205"/>
                  <a:pt x="260762" y="591414"/>
                  <a:pt x="271606" y="591414"/>
                </a:cubicBezTo>
                <a:close/>
                <a:moveTo>
                  <a:pt x="184827" y="591414"/>
                </a:moveTo>
                <a:cubicBezTo>
                  <a:pt x="195671" y="591414"/>
                  <a:pt x="204462" y="600205"/>
                  <a:pt x="204462" y="611049"/>
                </a:cubicBezTo>
                <a:cubicBezTo>
                  <a:pt x="204462" y="621894"/>
                  <a:pt x="195671" y="630685"/>
                  <a:pt x="184827" y="630685"/>
                </a:cubicBezTo>
                <a:cubicBezTo>
                  <a:pt x="173983" y="630685"/>
                  <a:pt x="165192" y="621894"/>
                  <a:pt x="165192" y="611049"/>
                </a:cubicBezTo>
                <a:cubicBezTo>
                  <a:pt x="165192" y="600205"/>
                  <a:pt x="173983" y="591414"/>
                  <a:pt x="184827" y="591414"/>
                </a:cubicBezTo>
                <a:close/>
                <a:moveTo>
                  <a:pt x="100392" y="591414"/>
                </a:moveTo>
                <a:cubicBezTo>
                  <a:pt x="111236" y="591414"/>
                  <a:pt x="120028" y="600205"/>
                  <a:pt x="120028" y="611049"/>
                </a:cubicBezTo>
                <a:cubicBezTo>
                  <a:pt x="120028" y="621894"/>
                  <a:pt x="111236" y="630685"/>
                  <a:pt x="100392" y="630685"/>
                </a:cubicBezTo>
                <a:cubicBezTo>
                  <a:pt x="89548" y="630685"/>
                  <a:pt x="80757" y="621894"/>
                  <a:pt x="80757" y="611049"/>
                </a:cubicBezTo>
                <a:cubicBezTo>
                  <a:pt x="80757" y="600205"/>
                  <a:pt x="89548" y="591414"/>
                  <a:pt x="100392" y="591414"/>
                </a:cubicBezTo>
                <a:close/>
                <a:moveTo>
                  <a:pt x="19038" y="505911"/>
                </a:moveTo>
                <a:lnTo>
                  <a:pt x="29842" y="510385"/>
                </a:lnTo>
                <a:cubicBezTo>
                  <a:pt x="33396" y="513939"/>
                  <a:pt x="35593" y="518848"/>
                  <a:pt x="35593" y="524270"/>
                </a:cubicBezTo>
                <a:cubicBezTo>
                  <a:pt x="35593" y="529692"/>
                  <a:pt x="33396" y="534601"/>
                  <a:pt x="29842" y="538154"/>
                </a:cubicBezTo>
                <a:lnTo>
                  <a:pt x="27571" y="539095"/>
                </a:lnTo>
                <a:close/>
                <a:moveTo>
                  <a:pt x="780353" y="505691"/>
                </a:moveTo>
                <a:lnTo>
                  <a:pt x="780353" y="542849"/>
                </a:lnTo>
                <a:lnTo>
                  <a:pt x="769019" y="538154"/>
                </a:lnTo>
                <a:cubicBezTo>
                  <a:pt x="765465" y="534601"/>
                  <a:pt x="763267" y="529692"/>
                  <a:pt x="763267" y="524270"/>
                </a:cubicBezTo>
                <a:cubicBezTo>
                  <a:pt x="763267" y="518848"/>
                  <a:pt x="765465" y="513939"/>
                  <a:pt x="769019" y="510385"/>
                </a:cubicBezTo>
                <a:close/>
                <a:moveTo>
                  <a:pt x="698468" y="504634"/>
                </a:moveTo>
                <a:cubicBezTo>
                  <a:pt x="709312" y="504634"/>
                  <a:pt x="718104" y="513426"/>
                  <a:pt x="718104" y="524270"/>
                </a:cubicBezTo>
                <a:cubicBezTo>
                  <a:pt x="718104" y="535114"/>
                  <a:pt x="709312" y="543905"/>
                  <a:pt x="698468" y="543905"/>
                </a:cubicBezTo>
                <a:cubicBezTo>
                  <a:pt x="687624" y="543905"/>
                  <a:pt x="678833" y="535114"/>
                  <a:pt x="678833" y="524270"/>
                </a:cubicBezTo>
                <a:cubicBezTo>
                  <a:pt x="678833" y="513426"/>
                  <a:pt x="687624" y="504634"/>
                  <a:pt x="698468" y="504634"/>
                </a:cubicBezTo>
                <a:close/>
                <a:moveTo>
                  <a:pt x="611689" y="504634"/>
                </a:moveTo>
                <a:cubicBezTo>
                  <a:pt x="622533" y="504634"/>
                  <a:pt x="631324" y="513426"/>
                  <a:pt x="631324" y="524270"/>
                </a:cubicBezTo>
                <a:cubicBezTo>
                  <a:pt x="631324" y="535114"/>
                  <a:pt x="622533" y="543905"/>
                  <a:pt x="611689" y="543905"/>
                </a:cubicBezTo>
                <a:cubicBezTo>
                  <a:pt x="600845" y="543905"/>
                  <a:pt x="592053" y="535114"/>
                  <a:pt x="592053" y="524270"/>
                </a:cubicBezTo>
                <a:cubicBezTo>
                  <a:pt x="592053" y="513426"/>
                  <a:pt x="600845" y="504634"/>
                  <a:pt x="611689" y="504634"/>
                </a:cubicBezTo>
                <a:close/>
                <a:moveTo>
                  <a:pt x="527254" y="504634"/>
                </a:moveTo>
                <a:cubicBezTo>
                  <a:pt x="538099" y="504634"/>
                  <a:pt x="546890" y="513426"/>
                  <a:pt x="546890" y="524270"/>
                </a:cubicBezTo>
                <a:cubicBezTo>
                  <a:pt x="546890" y="535114"/>
                  <a:pt x="538099" y="543905"/>
                  <a:pt x="527254" y="543905"/>
                </a:cubicBezTo>
                <a:cubicBezTo>
                  <a:pt x="516410" y="543905"/>
                  <a:pt x="507619" y="535114"/>
                  <a:pt x="507619" y="524270"/>
                </a:cubicBezTo>
                <a:cubicBezTo>
                  <a:pt x="507619" y="513426"/>
                  <a:pt x="516410" y="504634"/>
                  <a:pt x="527254" y="504634"/>
                </a:cubicBezTo>
                <a:close/>
                <a:moveTo>
                  <a:pt x="442820" y="504634"/>
                </a:moveTo>
                <a:cubicBezTo>
                  <a:pt x="453664" y="504634"/>
                  <a:pt x="462456" y="513426"/>
                  <a:pt x="462456" y="524270"/>
                </a:cubicBezTo>
                <a:cubicBezTo>
                  <a:pt x="462456" y="535114"/>
                  <a:pt x="453664" y="543905"/>
                  <a:pt x="442820" y="543905"/>
                </a:cubicBezTo>
                <a:cubicBezTo>
                  <a:pt x="431976" y="543905"/>
                  <a:pt x="423185" y="535114"/>
                  <a:pt x="423185" y="524270"/>
                </a:cubicBezTo>
                <a:cubicBezTo>
                  <a:pt x="423185" y="513426"/>
                  <a:pt x="431976" y="504634"/>
                  <a:pt x="442820" y="504634"/>
                </a:cubicBezTo>
                <a:close/>
                <a:moveTo>
                  <a:pt x="356041" y="504634"/>
                </a:moveTo>
                <a:cubicBezTo>
                  <a:pt x="366885" y="504634"/>
                  <a:pt x="375676" y="513426"/>
                  <a:pt x="375676" y="524270"/>
                </a:cubicBezTo>
                <a:cubicBezTo>
                  <a:pt x="375676" y="535114"/>
                  <a:pt x="366885" y="543905"/>
                  <a:pt x="356041" y="543905"/>
                </a:cubicBezTo>
                <a:cubicBezTo>
                  <a:pt x="345197" y="543905"/>
                  <a:pt x="336406" y="535114"/>
                  <a:pt x="336406" y="524270"/>
                </a:cubicBezTo>
                <a:cubicBezTo>
                  <a:pt x="336406" y="513426"/>
                  <a:pt x="345197" y="504634"/>
                  <a:pt x="356041" y="504634"/>
                </a:cubicBezTo>
                <a:close/>
                <a:moveTo>
                  <a:pt x="271606" y="504634"/>
                </a:moveTo>
                <a:cubicBezTo>
                  <a:pt x="282450" y="504634"/>
                  <a:pt x="291242" y="513426"/>
                  <a:pt x="291242" y="524270"/>
                </a:cubicBezTo>
                <a:cubicBezTo>
                  <a:pt x="291242" y="535114"/>
                  <a:pt x="282450" y="543905"/>
                  <a:pt x="271606" y="543905"/>
                </a:cubicBezTo>
                <a:cubicBezTo>
                  <a:pt x="260762" y="543905"/>
                  <a:pt x="251971" y="535114"/>
                  <a:pt x="251971" y="524270"/>
                </a:cubicBezTo>
                <a:cubicBezTo>
                  <a:pt x="251971" y="513426"/>
                  <a:pt x="260762" y="504634"/>
                  <a:pt x="271606" y="504634"/>
                </a:cubicBezTo>
                <a:close/>
                <a:moveTo>
                  <a:pt x="184827" y="504634"/>
                </a:moveTo>
                <a:cubicBezTo>
                  <a:pt x="195671" y="504634"/>
                  <a:pt x="204462" y="513426"/>
                  <a:pt x="204462" y="524270"/>
                </a:cubicBezTo>
                <a:cubicBezTo>
                  <a:pt x="204462" y="535114"/>
                  <a:pt x="195671" y="543905"/>
                  <a:pt x="184827" y="543905"/>
                </a:cubicBezTo>
                <a:cubicBezTo>
                  <a:pt x="173983" y="543905"/>
                  <a:pt x="165192" y="535114"/>
                  <a:pt x="165192" y="524270"/>
                </a:cubicBezTo>
                <a:cubicBezTo>
                  <a:pt x="165192" y="513426"/>
                  <a:pt x="173983" y="504634"/>
                  <a:pt x="184827" y="504634"/>
                </a:cubicBezTo>
                <a:close/>
                <a:moveTo>
                  <a:pt x="100392" y="504634"/>
                </a:moveTo>
                <a:cubicBezTo>
                  <a:pt x="111236" y="504634"/>
                  <a:pt x="120028" y="513426"/>
                  <a:pt x="120028" y="524270"/>
                </a:cubicBezTo>
                <a:cubicBezTo>
                  <a:pt x="120028" y="535114"/>
                  <a:pt x="111236" y="543905"/>
                  <a:pt x="100392" y="543905"/>
                </a:cubicBezTo>
                <a:cubicBezTo>
                  <a:pt x="89548" y="543905"/>
                  <a:pt x="80757" y="535114"/>
                  <a:pt x="80757" y="524270"/>
                </a:cubicBezTo>
                <a:cubicBezTo>
                  <a:pt x="80757" y="513426"/>
                  <a:pt x="89548" y="504634"/>
                  <a:pt x="100392" y="504634"/>
                </a:cubicBezTo>
                <a:close/>
                <a:moveTo>
                  <a:pt x="780353" y="421257"/>
                </a:moveTo>
                <a:lnTo>
                  <a:pt x="780353" y="458415"/>
                </a:lnTo>
                <a:lnTo>
                  <a:pt x="769019" y="453720"/>
                </a:lnTo>
                <a:cubicBezTo>
                  <a:pt x="765465" y="450167"/>
                  <a:pt x="763267" y="445258"/>
                  <a:pt x="763267" y="439836"/>
                </a:cubicBezTo>
                <a:cubicBezTo>
                  <a:pt x="763267" y="434414"/>
                  <a:pt x="765465" y="429505"/>
                  <a:pt x="769019" y="425952"/>
                </a:cubicBezTo>
                <a:close/>
                <a:moveTo>
                  <a:pt x="698468" y="420201"/>
                </a:moveTo>
                <a:cubicBezTo>
                  <a:pt x="709312" y="420201"/>
                  <a:pt x="718104" y="428992"/>
                  <a:pt x="718104" y="439836"/>
                </a:cubicBezTo>
                <a:cubicBezTo>
                  <a:pt x="718104" y="450680"/>
                  <a:pt x="709312" y="459471"/>
                  <a:pt x="698468" y="459471"/>
                </a:cubicBezTo>
                <a:cubicBezTo>
                  <a:pt x="687624" y="459471"/>
                  <a:pt x="678833" y="450680"/>
                  <a:pt x="678833" y="439836"/>
                </a:cubicBezTo>
                <a:cubicBezTo>
                  <a:pt x="678833" y="428992"/>
                  <a:pt x="687624" y="420201"/>
                  <a:pt x="698468" y="420201"/>
                </a:cubicBezTo>
                <a:close/>
                <a:moveTo>
                  <a:pt x="611689" y="420201"/>
                </a:moveTo>
                <a:cubicBezTo>
                  <a:pt x="622533" y="420201"/>
                  <a:pt x="631324" y="428992"/>
                  <a:pt x="631324" y="439836"/>
                </a:cubicBezTo>
                <a:cubicBezTo>
                  <a:pt x="631324" y="450680"/>
                  <a:pt x="622533" y="459471"/>
                  <a:pt x="611689" y="459471"/>
                </a:cubicBezTo>
                <a:cubicBezTo>
                  <a:pt x="600845" y="459471"/>
                  <a:pt x="592053" y="450680"/>
                  <a:pt x="592053" y="439836"/>
                </a:cubicBezTo>
                <a:cubicBezTo>
                  <a:pt x="592053" y="428992"/>
                  <a:pt x="600845" y="420201"/>
                  <a:pt x="611689" y="420201"/>
                </a:cubicBezTo>
                <a:close/>
                <a:moveTo>
                  <a:pt x="527254" y="420201"/>
                </a:moveTo>
                <a:cubicBezTo>
                  <a:pt x="538099" y="420201"/>
                  <a:pt x="546890" y="428992"/>
                  <a:pt x="546890" y="439836"/>
                </a:cubicBezTo>
                <a:cubicBezTo>
                  <a:pt x="546890" y="450680"/>
                  <a:pt x="538099" y="459471"/>
                  <a:pt x="527254" y="459471"/>
                </a:cubicBezTo>
                <a:cubicBezTo>
                  <a:pt x="516410" y="459471"/>
                  <a:pt x="507619" y="450680"/>
                  <a:pt x="507619" y="439836"/>
                </a:cubicBezTo>
                <a:cubicBezTo>
                  <a:pt x="507619" y="428992"/>
                  <a:pt x="516410" y="420201"/>
                  <a:pt x="527254" y="420201"/>
                </a:cubicBezTo>
                <a:close/>
                <a:moveTo>
                  <a:pt x="442820" y="420201"/>
                </a:moveTo>
                <a:cubicBezTo>
                  <a:pt x="453664" y="420201"/>
                  <a:pt x="462456" y="428992"/>
                  <a:pt x="462456" y="439836"/>
                </a:cubicBezTo>
                <a:cubicBezTo>
                  <a:pt x="462456" y="450680"/>
                  <a:pt x="453664" y="459471"/>
                  <a:pt x="442820" y="459471"/>
                </a:cubicBezTo>
                <a:cubicBezTo>
                  <a:pt x="431976" y="459471"/>
                  <a:pt x="423185" y="450680"/>
                  <a:pt x="423185" y="439836"/>
                </a:cubicBezTo>
                <a:cubicBezTo>
                  <a:pt x="423185" y="428992"/>
                  <a:pt x="431976" y="420201"/>
                  <a:pt x="442820" y="420201"/>
                </a:cubicBezTo>
                <a:close/>
                <a:moveTo>
                  <a:pt x="356041" y="420201"/>
                </a:moveTo>
                <a:cubicBezTo>
                  <a:pt x="366885" y="420201"/>
                  <a:pt x="375676" y="428992"/>
                  <a:pt x="375676" y="439836"/>
                </a:cubicBezTo>
                <a:cubicBezTo>
                  <a:pt x="375676" y="450680"/>
                  <a:pt x="366885" y="459471"/>
                  <a:pt x="356041" y="459471"/>
                </a:cubicBezTo>
                <a:cubicBezTo>
                  <a:pt x="345197" y="459471"/>
                  <a:pt x="336406" y="450680"/>
                  <a:pt x="336406" y="439836"/>
                </a:cubicBezTo>
                <a:cubicBezTo>
                  <a:pt x="336406" y="428992"/>
                  <a:pt x="345197" y="420201"/>
                  <a:pt x="356041" y="420201"/>
                </a:cubicBezTo>
                <a:close/>
                <a:moveTo>
                  <a:pt x="271606" y="420201"/>
                </a:moveTo>
                <a:cubicBezTo>
                  <a:pt x="282450" y="420201"/>
                  <a:pt x="291242" y="428992"/>
                  <a:pt x="291242" y="439836"/>
                </a:cubicBezTo>
                <a:cubicBezTo>
                  <a:pt x="291242" y="450680"/>
                  <a:pt x="282450" y="459471"/>
                  <a:pt x="271606" y="459471"/>
                </a:cubicBezTo>
                <a:cubicBezTo>
                  <a:pt x="260762" y="459471"/>
                  <a:pt x="251971" y="450680"/>
                  <a:pt x="251971" y="439836"/>
                </a:cubicBezTo>
                <a:cubicBezTo>
                  <a:pt x="251971" y="428992"/>
                  <a:pt x="260762" y="420201"/>
                  <a:pt x="271606" y="420201"/>
                </a:cubicBezTo>
                <a:close/>
                <a:moveTo>
                  <a:pt x="184827" y="420201"/>
                </a:moveTo>
                <a:cubicBezTo>
                  <a:pt x="195671" y="420201"/>
                  <a:pt x="204462" y="428992"/>
                  <a:pt x="204462" y="439836"/>
                </a:cubicBezTo>
                <a:cubicBezTo>
                  <a:pt x="204462" y="450680"/>
                  <a:pt x="195671" y="459471"/>
                  <a:pt x="184827" y="459471"/>
                </a:cubicBezTo>
                <a:cubicBezTo>
                  <a:pt x="173983" y="459471"/>
                  <a:pt x="165192" y="450680"/>
                  <a:pt x="165192" y="439836"/>
                </a:cubicBezTo>
                <a:cubicBezTo>
                  <a:pt x="165192" y="428992"/>
                  <a:pt x="173983" y="420201"/>
                  <a:pt x="184827" y="420201"/>
                </a:cubicBezTo>
                <a:close/>
                <a:moveTo>
                  <a:pt x="100392" y="420201"/>
                </a:moveTo>
                <a:cubicBezTo>
                  <a:pt x="111236" y="420201"/>
                  <a:pt x="120028" y="428992"/>
                  <a:pt x="120028" y="439836"/>
                </a:cubicBezTo>
                <a:cubicBezTo>
                  <a:pt x="120028" y="450680"/>
                  <a:pt x="111236" y="459471"/>
                  <a:pt x="100392" y="459471"/>
                </a:cubicBezTo>
                <a:cubicBezTo>
                  <a:pt x="89548" y="459471"/>
                  <a:pt x="80757" y="450680"/>
                  <a:pt x="80757" y="439836"/>
                </a:cubicBezTo>
                <a:cubicBezTo>
                  <a:pt x="80757" y="428992"/>
                  <a:pt x="89548" y="420201"/>
                  <a:pt x="100392" y="420201"/>
                </a:cubicBezTo>
                <a:close/>
                <a:moveTo>
                  <a:pt x="15958" y="420201"/>
                </a:moveTo>
                <a:cubicBezTo>
                  <a:pt x="26802" y="420201"/>
                  <a:pt x="35593" y="428992"/>
                  <a:pt x="35593" y="439836"/>
                </a:cubicBezTo>
                <a:cubicBezTo>
                  <a:pt x="35593" y="450680"/>
                  <a:pt x="26802" y="459471"/>
                  <a:pt x="15958" y="459471"/>
                </a:cubicBezTo>
                <a:lnTo>
                  <a:pt x="8843" y="456524"/>
                </a:lnTo>
                <a:lnTo>
                  <a:pt x="4053" y="425132"/>
                </a:lnTo>
                <a:close/>
                <a:moveTo>
                  <a:pt x="780353" y="334478"/>
                </a:moveTo>
                <a:lnTo>
                  <a:pt x="780353" y="371636"/>
                </a:lnTo>
                <a:lnTo>
                  <a:pt x="769019" y="366941"/>
                </a:lnTo>
                <a:cubicBezTo>
                  <a:pt x="765465" y="363388"/>
                  <a:pt x="763267" y="358479"/>
                  <a:pt x="763267" y="353057"/>
                </a:cubicBezTo>
                <a:cubicBezTo>
                  <a:pt x="763267" y="347635"/>
                  <a:pt x="765465" y="342726"/>
                  <a:pt x="769019" y="339173"/>
                </a:cubicBezTo>
                <a:close/>
                <a:moveTo>
                  <a:pt x="698468" y="333422"/>
                </a:moveTo>
                <a:cubicBezTo>
                  <a:pt x="709312" y="333422"/>
                  <a:pt x="718104" y="342213"/>
                  <a:pt x="718104" y="353057"/>
                </a:cubicBezTo>
                <a:cubicBezTo>
                  <a:pt x="718104" y="363901"/>
                  <a:pt x="709312" y="372692"/>
                  <a:pt x="698468" y="372692"/>
                </a:cubicBezTo>
                <a:cubicBezTo>
                  <a:pt x="687624" y="372692"/>
                  <a:pt x="678833" y="363901"/>
                  <a:pt x="678833" y="353057"/>
                </a:cubicBezTo>
                <a:cubicBezTo>
                  <a:pt x="678833" y="342213"/>
                  <a:pt x="687624" y="333422"/>
                  <a:pt x="698468" y="333422"/>
                </a:cubicBezTo>
                <a:close/>
                <a:moveTo>
                  <a:pt x="611689" y="333422"/>
                </a:moveTo>
                <a:cubicBezTo>
                  <a:pt x="622533" y="333422"/>
                  <a:pt x="631324" y="342213"/>
                  <a:pt x="631324" y="353057"/>
                </a:cubicBezTo>
                <a:cubicBezTo>
                  <a:pt x="631324" y="363901"/>
                  <a:pt x="622533" y="372692"/>
                  <a:pt x="611689" y="372692"/>
                </a:cubicBezTo>
                <a:cubicBezTo>
                  <a:pt x="600845" y="372692"/>
                  <a:pt x="592053" y="363901"/>
                  <a:pt x="592053" y="353057"/>
                </a:cubicBezTo>
                <a:cubicBezTo>
                  <a:pt x="592053" y="342213"/>
                  <a:pt x="600845" y="333422"/>
                  <a:pt x="611689" y="333422"/>
                </a:cubicBezTo>
                <a:close/>
                <a:moveTo>
                  <a:pt x="527254" y="333422"/>
                </a:moveTo>
                <a:cubicBezTo>
                  <a:pt x="538099" y="333422"/>
                  <a:pt x="546890" y="342213"/>
                  <a:pt x="546890" y="353057"/>
                </a:cubicBezTo>
                <a:cubicBezTo>
                  <a:pt x="546890" y="363901"/>
                  <a:pt x="538099" y="372692"/>
                  <a:pt x="527254" y="372692"/>
                </a:cubicBezTo>
                <a:cubicBezTo>
                  <a:pt x="516410" y="372692"/>
                  <a:pt x="507619" y="363901"/>
                  <a:pt x="507619" y="353057"/>
                </a:cubicBezTo>
                <a:cubicBezTo>
                  <a:pt x="507619" y="342213"/>
                  <a:pt x="516410" y="333422"/>
                  <a:pt x="527254" y="333422"/>
                </a:cubicBezTo>
                <a:close/>
                <a:moveTo>
                  <a:pt x="442820" y="333422"/>
                </a:moveTo>
                <a:cubicBezTo>
                  <a:pt x="453664" y="333422"/>
                  <a:pt x="462456" y="342213"/>
                  <a:pt x="462456" y="353057"/>
                </a:cubicBezTo>
                <a:cubicBezTo>
                  <a:pt x="462456" y="363901"/>
                  <a:pt x="453664" y="372692"/>
                  <a:pt x="442820" y="372692"/>
                </a:cubicBezTo>
                <a:cubicBezTo>
                  <a:pt x="431976" y="372692"/>
                  <a:pt x="423185" y="363901"/>
                  <a:pt x="423185" y="353057"/>
                </a:cubicBezTo>
                <a:cubicBezTo>
                  <a:pt x="423185" y="342213"/>
                  <a:pt x="431976" y="333422"/>
                  <a:pt x="442820" y="333422"/>
                </a:cubicBezTo>
                <a:close/>
                <a:moveTo>
                  <a:pt x="356041" y="333422"/>
                </a:moveTo>
                <a:cubicBezTo>
                  <a:pt x="366885" y="333422"/>
                  <a:pt x="375676" y="342213"/>
                  <a:pt x="375676" y="353057"/>
                </a:cubicBezTo>
                <a:cubicBezTo>
                  <a:pt x="375676" y="363901"/>
                  <a:pt x="366885" y="372692"/>
                  <a:pt x="356041" y="372692"/>
                </a:cubicBezTo>
                <a:cubicBezTo>
                  <a:pt x="345197" y="372692"/>
                  <a:pt x="336406" y="363901"/>
                  <a:pt x="336406" y="353057"/>
                </a:cubicBezTo>
                <a:cubicBezTo>
                  <a:pt x="336406" y="342213"/>
                  <a:pt x="345197" y="333422"/>
                  <a:pt x="356041" y="333422"/>
                </a:cubicBezTo>
                <a:close/>
                <a:moveTo>
                  <a:pt x="271606" y="333422"/>
                </a:moveTo>
                <a:cubicBezTo>
                  <a:pt x="282450" y="333422"/>
                  <a:pt x="291242" y="342213"/>
                  <a:pt x="291242" y="353057"/>
                </a:cubicBezTo>
                <a:cubicBezTo>
                  <a:pt x="291242" y="363901"/>
                  <a:pt x="282450" y="372692"/>
                  <a:pt x="271606" y="372692"/>
                </a:cubicBezTo>
                <a:cubicBezTo>
                  <a:pt x="260762" y="372692"/>
                  <a:pt x="251971" y="363901"/>
                  <a:pt x="251971" y="353057"/>
                </a:cubicBezTo>
                <a:cubicBezTo>
                  <a:pt x="251971" y="342213"/>
                  <a:pt x="260762" y="333422"/>
                  <a:pt x="271606" y="333422"/>
                </a:cubicBezTo>
                <a:close/>
                <a:moveTo>
                  <a:pt x="184827" y="333422"/>
                </a:moveTo>
                <a:cubicBezTo>
                  <a:pt x="195671" y="333422"/>
                  <a:pt x="204462" y="342213"/>
                  <a:pt x="204462" y="353057"/>
                </a:cubicBezTo>
                <a:cubicBezTo>
                  <a:pt x="204462" y="363901"/>
                  <a:pt x="195671" y="372692"/>
                  <a:pt x="184827" y="372692"/>
                </a:cubicBezTo>
                <a:cubicBezTo>
                  <a:pt x="173983" y="372692"/>
                  <a:pt x="165192" y="363901"/>
                  <a:pt x="165192" y="353057"/>
                </a:cubicBezTo>
                <a:cubicBezTo>
                  <a:pt x="165192" y="342213"/>
                  <a:pt x="173983" y="333422"/>
                  <a:pt x="184827" y="333422"/>
                </a:cubicBezTo>
                <a:close/>
                <a:moveTo>
                  <a:pt x="100392" y="333422"/>
                </a:moveTo>
                <a:cubicBezTo>
                  <a:pt x="111236" y="333422"/>
                  <a:pt x="120028" y="342213"/>
                  <a:pt x="120028" y="353057"/>
                </a:cubicBezTo>
                <a:cubicBezTo>
                  <a:pt x="120028" y="363901"/>
                  <a:pt x="111236" y="372692"/>
                  <a:pt x="100392" y="372692"/>
                </a:cubicBezTo>
                <a:cubicBezTo>
                  <a:pt x="89548" y="372692"/>
                  <a:pt x="80757" y="363901"/>
                  <a:pt x="80757" y="353057"/>
                </a:cubicBezTo>
                <a:cubicBezTo>
                  <a:pt x="80757" y="342213"/>
                  <a:pt x="89548" y="333422"/>
                  <a:pt x="100392" y="333422"/>
                </a:cubicBezTo>
                <a:close/>
                <a:moveTo>
                  <a:pt x="15958" y="333422"/>
                </a:moveTo>
                <a:cubicBezTo>
                  <a:pt x="26802" y="333422"/>
                  <a:pt x="35593" y="342213"/>
                  <a:pt x="35593" y="353057"/>
                </a:cubicBezTo>
                <a:cubicBezTo>
                  <a:pt x="35593" y="363901"/>
                  <a:pt x="26802" y="372692"/>
                  <a:pt x="15958" y="372692"/>
                </a:cubicBezTo>
                <a:cubicBezTo>
                  <a:pt x="10536" y="372692"/>
                  <a:pt x="5627" y="370495"/>
                  <a:pt x="2074" y="366941"/>
                </a:cubicBezTo>
                <a:lnTo>
                  <a:pt x="313" y="362690"/>
                </a:lnTo>
                <a:lnTo>
                  <a:pt x="0" y="356492"/>
                </a:lnTo>
                <a:lnTo>
                  <a:pt x="708" y="342470"/>
                </a:lnTo>
                <a:lnTo>
                  <a:pt x="2074" y="339172"/>
                </a:lnTo>
                <a:cubicBezTo>
                  <a:pt x="5627" y="335620"/>
                  <a:pt x="10536" y="333422"/>
                  <a:pt x="15958" y="333422"/>
                </a:cubicBezTo>
                <a:close/>
                <a:moveTo>
                  <a:pt x="780353" y="250044"/>
                </a:moveTo>
                <a:lnTo>
                  <a:pt x="780353" y="287202"/>
                </a:lnTo>
                <a:lnTo>
                  <a:pt x="769019" y="282507"/>
                </a:lnTo>
                <a:cubicBezTo>
                  <a:pt x="765465" y="278954"/>
                  <a:pt x="763267" y="274045"/>
                  <a:pt x="763267" y="268623"/>
                </a:cubicBezTo>
                <a:cubicBezTo>
                  <a:pt x="763267" y="263201"/>
                  <a:pt x="765465" y="258292"/>
                  <a:pt x="769019" y="254739"/>
                </a:cubicBezTo>
                <a:close/>
                <a:moveTo>
                  <a:pt x="698468" y="248987"/>
                </a:moveTo>
                <a:cubicBezTo>
                  <a:pt x="709312" y="248987"/>
                  <a:pt x="718104" y="257779"/>
                  <a:pt x="718104" y="268623"/>
                </a:cubicBezTo>
                <a:cubicBezTo>
                  <a:pt x="718104" y="279467"/>
                  <a:pt x="709312" y="288258"/>
                  <a:pt x="698468" y="288258"/>
                </a:cubicBezTo>
                <a:cubicBezTo>
                  <a:pt x="687624" y="288258"/>
                  <a:pt x="678833" y="279467"/>
                  <a:pt x="678833" y="268623"/>
                </a:cubicBezTo>
                <a:cubicBezTo>
                  <a:pt x="678833" y="257779"/>
                  <a:pt x="687624" y="248987"/>
                  <a:pt x="698468" y="248987"/>
                </a:cubicBezTo>
                <a:close/>
                <a:moveTo>
                  <a:pt x="611689" y="248987"/>
                </a:moveTo>
                <a:cubicBezTo>
                  <a:pt x="622533" y="248987"/>
                  <a:pt x="631324" y="257779"/>
                  <a:pt x="631324" y="268623"/>
                </a:cubicBezTo>
                <a:cubicBezTo>
                  <a:pt x="631324" y="279467"/>
                  <a:pt x="622533" y="288258"/>
                  <a:pt x="611689" y="288258"/>
                </a:cubicBezTo>
                <a:cubicBezTo>
                  <a:pt x="600845" y="288258"/>
                  <a:pt x="592053" y="279467"/>
                  <a:pt x="592053" y="268623"/>
                </a:cubicBezTo>
                <a:cubicBezTo>
                  <a:pt x="592053" y="257779"/>
                  <a:pt x="600845" y="248987"/>
                  <a:pt x="611689" y="248987"/>
                </a:cubicBezTo>
                <a:close/>
                <a:moveTo>
                  <a:pt x="527254" y="248987"/>
                </a:moveTo>
                <a:cubicBezTo>
                  <a:pt x="538099" y="248987"/>
                  <a:pt x="546890" y="257779"/>
                  <a:pt x="546890" y="268623"/>
                </a:cubicBezTo>
                <a:cubicBezTo>
                  <a:pt x="546890" y="279467"/>
                  <a:pt x="538099" y="288258"/>
                  <a:pt x="527254" y="288258"/>
                </a:cubicBezTo>
                <a:cubicBezTo>
                  <a:pt x="516410" y="288258"/>
                  <a:pt x="507619" y="279467"/>
                  <a:pt x="507619" y="268623"/>
                </a:cubicBezTo>
                <a:cubicBezTo>
                  <a:pt x="507619" y="257779"/>
                  <a:pt x="516410" y="248987"/>
                  <a:pt x="527254" y="248987"/>
                </a:cubicBezTo>
                <a:close/>
                <a:moveTo>
                  <a:pt x="442820" y="248987"/>
                </a:moveTo>
                <a:cubicBezTo>
                  <a:pt x="453664" y="248987"/>
                  <a:pt x="462456" y="257779"/>
                  <a:pt x="462456" y="268623"/>
                </a:cubicBezTo>
                <a:cubicBezTo>
                  <a:pt x="462456" y="279467"/>
                  <a:pt x="453664" y="288258"/>
                  <a:pt x="442820" y="288258"/>
                </a:cubicBezTo>
                <a:cubicBezTo>
                  <a:pt x="431976" y="288258"/>
                  <a:pt x="423185" y="279467"/>
                  <a:pt x="423185" y="268623"/>
                </a:cubicBezTo>
                <a:cubicBezTo>
                  <a:pt x="423185" y="257779"/>
                  <a:pt x="431976" y="248987"/>
                  <a:pt x="442820" y="248987"/>
                </a:cubicBezTo>
                <a:close/>
                <a:moveTo>
                  <a:pt x="356041" y="248987"/>
                </a:moveTo>
                <a:cubicBezTo>
                  <a:pt x="366885" y="248987"/>
                  <a:pt x="375676" y="257779"/>
                  <a:pt x="375676" y="268623"/>
                </a:cubicBezTo>
                <a:cubicBezTo>
                  <a:pt x="375676" y="279467"/>
                  <a:pt x="366885" y="288258"/>
                  <a:pt x="356041" y="288258"/>
                </a:cubicBezTo>
                <a:cubicBezTo>
                  <a:pt x="345197" y="288258"/>
                  <a:pt x="336406" y="279467"/>
                  <a:pt x="336406" y="268623"/>
                </a:cubicBezTo>
                <a:cubicBezTo>
                  <a:pt x="336406" y="257779"/>
                  <a:pt x="345197" y="248987"/>
                  <a:pt x="356041" y="248987"/>
                </a:cubicBezTo>
                <a:close/>
                <a:moveTo>
                  <a:pt x="271606" y="248987"/>
                </a:moveTo>
                <a:cubicBezTo>
                  <a:pt x="282450" y="248987"/>
                  <a:pt x="291242" y="257779"/>
                  <a:pt x="291242" y="268623"/>
                </a:cubicBezTo>
                <a:cubicBezTo>
                  <a:pt x="291242" y="279467"/>
                  <a:pt x="282450" y="288258"/>
                  <a:pt x="271606" y="288258"/>
                </a:cubicBezTo>
                <a:cubicBezTo>
                  <a:pt x="260762" y="288258"/>
                  <a:pt x="251971" y="279467"/>
                  <a:pt x="251971" y="268623"/>
                </a:cubicBezTo>
                <a:cubicBezTo>
                  <a:pt x="251971" y="257779"/>
                  <a:pt x="260762" y="248987"/>
                  <a:pt x="271606" y="248987"/>
                </a:cubicBezTo>
                <a:close/>
                <a:moveTo>
                  <a:pt x="184827" y="248987"/>
                </a:moveTo>
                <a:cubicBezTo>
                  <a:pt x="195671" y="248987"/>
                  <a:pt x="204462" y="257779"/>
                  <a:pt x="204462" y="268623"/>
                </a:cubicBezTo>
                <a:cubicBezTo>
                  <a:pt x="204462" y="279467"/>
                  <a:pt x="195671" y="288258"/>
                  <a:pt x="184827" y="288258"/>
                </a:cubicBezTo>
                <a:cubicBezTo>
                  <a:pt x="173983" y="288258"/>
                  <a:pt x="165192" y="279467"/>
                  <a:pt x="165192" y="268623"/>
                </a:cubicBezTo>
                <a:cubicBezTo>
                  <a:pt x="165192" y="257779"/>
                  <a:pt x="173983" y="248987"/>
                  <a:pt x="184827" y="248987"/>
                </a:cubicBezTo>
                <a:close/>
                <a:moveTo>
                  <a:pt x="100392" y="248987"/>
                </a:moveTo>
                <a:cubicBezTo>
                  <a:pt x="111236" y="248987"/>
                  <a:pt x="120028" y="257779"/>
                  <a:pt x="120028" y="268623"/>
                </a:cubicBezTo>
                <a:cubicBezTo>
                  <a:pt x="120028" y="279467"/>
                  <a:pt x="111236" y="288258"/>
                  <a:pt x="100392" y="288258"/>
                </a:cubicBezTo>
                <a:cubicBezTo>
                  <a:pt x="89548" y="288258"/>
                  <a:pt x="80757" y="279467"/>
                  <a:pt x="80757" y="268623"/>
                </a:cubicBezTo>
                <a:cubicBezTo>
                  <a:pt x="80757" y="257779"/>
                  <a:pt x="89548" y="248987"/>
                  <a:pt x="100392" y="248987"/>
                </a:cubicBezTo>
                <a:close/>
                <a:moveTo>
                  <a:pt x="15958" y="248987"/>
                </a:moveTo>
                <a:cubicBezTo>
                  <a:pt x="26802" y="248987"/>
                  <a:pt x="35593" y="257779"/>
                  <a:pt x="35593" y="268623"/>
                </a:cubicBezTo>
                <a:cubicBezTo>
                  <a:pt x="35593" y="279467"/>
                  <a:pt x="26802" y="288258"/>
                  <a:pt x="15958" y="288258"/>
                </a:cubicBezTo>
                <a:lnTo>
                  <a:pt x="4702" y="283596"/>
                </a:lnTo>
                <a:lnTo>
                  <a:pt x="9580" y="251629"/>
                </a:lnTo>
                <a:close/>
                <a:moveTo>
                  <a:pt x="29723" y="167909"/>
                </a:moveTo>
                <a:lnTo>
                  <a:pt x="29842" y="167959"/>
                </a:lnTo>
                <a:cubicBezTo>
                  <a:pt x="33396" y="171512"/>
                  <a:pt x="35593" y="176421"/>
                  <a:pt x="35593" y="181843"/>
                </a:cubicBezTo>
                <a:cubicBezTo>
                  <a:pt x="35593" y="187265"/>
                  <a:pt x="33396" y="192174"/>
                  <a:pt x="29842" y="195727"/>
                </a:cubicBezTo>
                <a:lnTo>
                  <a:pt x="21016" y="199384"/>
                </a:lnTo>
                <a:lnTo>
                  <a:pt x="27658" y="173548"/>
                </a:lnTo>
                <a:close/>
                <a:moveTo>
                  <a:pt x="780353" y="163264"/>
                </a:moveTo>
                <a:lnTo>
                  <a:pt x="780353" y="200422"/>
                </a:lnTo>
                <a:lnTo>
                  <a:pt x="769019" y="195727"/>
                </a:lnTo>
                <a:cubicBezTo>
                  <a:pt x="765465" y="192174"/>
                  <a:pt x="763267" y="187265"/>
                  <a:pt x="763267" y="181843"/>
                </a:cubicBezTo>
                <a:cubicBezTo>
                  <a:pt x="763267" y="176421"/>
                  <a:pt x="765465" y="171512"/>
                  <a:pt x="769019" y="167959"/>
                </a:cubicBezTo>
                <a:close/>
                <a:moveTo>
                  <a:pt x="698468" y="162208"/>
                </a:moveTo>
                <a:cubicBezTo>
                  <a:pt x="709312" y="162208"/>
                  <a:pt x="718104" y="170999"/>
                  <a:pt x="718104" y="181843"/>
                </a:cubicBezTo>
                <a:cubicBezTo>
                  <a:pt x="718104" y="192687"/>
                  <a:pt x="709312" y="201478"/>
                  <a:pt x="698468" y="201478"/>
                </a:cubicBezTo>
                <a:cubicBezTo>
                  <a:pt x="687624" y="201478"/>
                  <a:pt x="678833" y="192687"/>
                  <a:pt x="678833" y="181843"/>
                </a:cubicBezTo>
                <a:cubicBezTo>
                  <a:pt x="678833" y="170999"/>
                  <a:pt x="687624" y="162208"/>
                  <a:pt x="698468" y="162208"/>
                </a:cubicBezTo>
                <a:close/>
                <a:moveTo>
                  <a:pt x="611689" y="162208"/>
                </a:moveTo>
                <a:cubicBezTo>
                  <a:pt x="622533" y="162208"/>
                  <a:pt x="631324" y="170999"/>
                  <a:pt x="631324" y="181843"/>
                </a:cubicBezTo>
                <a:cubicBezTo>
                  <a:pt x="631324" y="192687"/>
                  <a:pt x="622533" y="201478"/>
                  <a:pt x="611689" y="201478"/>
                </a:cubicBezTo>
                <a:cubicBezTo>
                  <a:pt x="600845" y="201478"/>
                  <a:pt x="592053" y="192687"/>
                  <a:pt x="592053" y="181843"/>
                </a:cubicBezTo>
                <a:cubicBezTo>
                  <a:pt x="592053" y="170999"/>
                  <a:pt x="600845" y="162208"/>
                  <a:pt x="611689" y="162208"/>
                </a:cubicBezTo>
                <a:close/>
                <a:moveTo>
                  <a:pt x="527254" y="162208"/>
                </a:moveTo>
                <a:cubicBezTo>
                  <a:pt x="538099" y="162208"/>
                  <a:pt x="546890" y="170999"/>
                  <a:pt x="546890" y="181843"/>
                </a:cubicBezTo>
                <a:cubicBezTo>
                  <a:pt x="546890" y="192687"/>
                  <a:pt x="538099" y="201478"/>
                  <a:pt x="527254" y="201478"/>
                </a:cubicBezTo>
                <a:cubicBezTo>
                  <a:pt x="516410" y="201478"/>
                  <a:pt x="507619" y="192687"/>
                  <a:pt x="507619" y="181843"/>
                </a:cubicBezTo>
                <a:cubicBezTo>
                  <a:pt x="507619" y="170999"/>
                  <a:pt x="516410" y="162208"/>
                  <a:pt x="527254" y="162208"/>
                </a:cubicBezTo>
                <a:close/>
                <a:moveTo>
                  <a:pt x="442820" y="162208"/>
                </a:moveTo>
                <a:cubicBezTo>
                  <a:pt x="453664" y="162208"/>
                  <a:pt x="462456" y="170999"/>
                  <a:pt x="462456" y="181843"/>
                </a:cubicBezTo>
                <a:cubicBezTo>
                  <a:pt x="462456" y="192687"/>
                  <a:pt x="453664" y="201478"/>
                  <a:pt x="442820" y="201478"/>
                </a:cubicBezTo>
                <a:cubicBezTo>
                  <a:pt x="431976" y="201478"/>
                  <a:pt x="423185" y="192687"/>
                  <a:pt x="423185" y="181843"/>
                </a:cubicBezTo>
                <a:cubicBezTo>
                  <a:pt x="423185" y="170999"/>
                  <a:pt x="431976" y="162208"/>
                  <a:pt x="442820" y="162208"/>
                </a:cubicBezTo>
                <a:close/>
                <a:moveTo>
                  <a:pt x="356041" y="162208"/>
                </a:moveTo>
                <a:cubicBezTo>
                  <a:pt x="366885" y="162208"/>
                  <a:pt x="375676" y="170999"/>
                  <a:pt x="375676" y="181843"/>
                </a:cubicBezTo>
                <a:cubicBezTo>
                  <a:pt x="375676" y="192687"/>
                  <a:pt x="366885" y="201478"/>
                  <a:pt x="356041" y="201478"/>
                </a:cubicBezTo>
                <a:cubicBezTo>
                  <a:pt x="345197" y="201478"/>
                  <a:pt x="336406" y="192687"/>
                  <a:pt x="336406" y="181843"/>
                </a:cubicBezTo>
                <a:cubicBezTo>
                  <a:pt x="336406" y="170999"/>
                  <a:pt x="345197" y="162208"/>
                  <a:pt x="356041" y="162208"/>
                </a:cubicBezTo>
                <a:close/>
                <a:moveTo>
                  <a:pt x="271606" y="162208"/>
                </a:moveTo>
                <a:cubicBezTo>
                  <a:pt x="282450" y="162208"/>
                  <a:pt x="291242" y="170999"/>
                  <a:pt x="291242" y="181843"/>
                </a:cubicBezTo>
                <a:cubicBezTo>
                  <a:pt x="291242" y="192687"/>
                  <a:pt x="282450" y="201478"/>
                  <a:pt x="271606" y="201478"/>
                </a:cubicBezTo>
                <a:cubicBezTo>
                  <a:pt x="260762" y="201478"/>
                  <a:pt x="251971" y="192687"/>
                  <a:pt x="251971" y="181843"/>
                </a:cubicBezTo>
                <a:cubicBezTo>
                  <a:pt x="251971" y="170999"/>
                  <a:pt x="260762" y="162208"/>
                  <a:pt x="271606" y="162208"/>
                </a:cubicBezTo>
                <a:close/>
                <a:moveTo>
                  <a:pt x="184827" y="162208"/>
                </a:moveTo>
                <a:cubicBezTo>
                  <a:pt x="195671" y="162208"/>
                  <a:pt x="204462" y="170999"/>
                  <a:pt x="204462" y="181843"/>
                </a:cubicBezTo>
                <a:cubicBezTo>
                  <a:pt x="204462" y="192687"/>
                  <a:pt x="195671" y="201478"/>
                  <a:pt x="184827" y="201478"/>
                </a:cubicBezTo>
                <a:cubicBezTo>
                  <a:pt x="173983" y="201478"/>
                  <a:pt x="165192" y="192687"/>
                  <a:pt x="165192" y="181843"/>
                </a:cubicBezTo>
                <a:cubicBezTo>
                  <a:pt x="165192" y="170999"/>
                  <a:pt x="173983" y="162208"/>
                  <a:pt x="184827" y="162208"/>
                </a:cubicBezTo>
                <a:close/>
                <a:moveTo>
                  <a:pt x="100392" y="162208"/>
                </a:moveTo>
                <a:cubicBezTo>
                  <a:pt x="111236" y="162208"/>
                  <a:pt x="120028" y="170999"/>
                  <a:pt x="120028" y="181843"/>
                </a:cubicBezTo>
                <a:cubicBezTo>
                  <a:pt x="120028" y="192687"/>
                  <a:pt x="111236" y="201478"/>
                  <a:pt x="100392" y="201478"/>
                </a:cubicBezTo>
                <a:cubicBezTo>
                  <a:pt x="89548" y="201478"/>
                  <a:pt x="80757" y="192687"/>
                  <a:pt x="80757" y="181843"/>
                </a:cubicBezTo>
                <a:cubicBezTo>
                  <a:pt x="80757" y="170999"/>
                  <a:pt x="89548" y="162208"/>
                  <a:pt x="100392" y="162208"/>
                </a:cubicBezTo>
                <a:close/>
                <a:moveTo>
                  <a:pt x="780353" y="78829"/>
                </a:moveTo>
                <a:lnTo>
                  <a:pt x="780353" y="115987"/>
                </a:lnTo>
                <a:lnTo>
                  <a:pt x="769019" y="111292"/>
                </a:lnTo>
                <a:cubicBezTo>
                  <a:pt x="765465" y="107739"/>
                  <a:pt x="763267" y="102830"/>
                  <a:pt x="763267" y="97408"/>
                </a:cubicBezTo>
                <a:cubicBezTo>
                  <a:pt x="763267" y="91986"/>
                  <a:pt x="765465" y="87077"/>
                  <a:pt x="769019" y="83524"/>
                </a:cubicBezTo>
                <a:close/>
                <a:moveTo>
                  <a:pt x="698468" y="77773"/>
                </a:moveTo>
                <a:cubicBezTo>
                  <a:pt x="709312" y="77773"/>
                  <a:pt x="718104" y="86564"/>
                  <a:pt x="718104" y="97408"/>
                </a:cubicBezTo>
                <a:cubicBezTo>
                  <a:pt x="718104" y="108252"/>
                  <a:pt x="709312" y="117044"/>
                  <a:pt x="698468" y="117044"/>
                </a:cubicBezTo>
                <a:cubicBezTo>
                  <a:pt x="687624" y="117044"/>
                  <a:pt x="678833" y="108252"/>
                  <a:pt x="678833" y="97408"/>
                </a:cubicBezTo>
                <a:cubicBezTo>
                  <a:pt x="678833" y="86564"/>
                  <a:pt x="687624" y="77773"/>
                  <a:pt x="698468" y="77773"/>
                </a:cubicBezTo>
                <a:close/>
                <a:moveTo>
                  <a:pt x="611689" y="77773"/>
                </a:moveTo>
                <a:cubicBezTo>
                  <a:pt x="622533" y="77773"/>
                  <a:pt x="631324" y="86564"/>
                  <a:pt x="631324" y="97408"/>
                </a:cubicBezTo>
                <a:cubicBezTo>
                  <a:pt x="631324" y="108252"/>
                  <a:pt x="622533" y="117044"/>
                  <a:pt x="611689" y="117044"/>
                </a:cubicBezTo>
                <a:cubicBezTo>
                  <a:pt x="600845" y="117044"/>
                  <a:pt x="592053" y="108252"/>
                  <a:pt x="592053" y="97408"/>
                </a:cubicBezTo>
                <a:cubicBezTo>
                  <a:pt x="592053" y="86564"/>
                  <a:pt x="600845" y="77773"/>
                  <a:pt x="611689" y="77773"/>
                </a:cubicBezTo>
                <a:close/>
                <a:moveTo>
                  <a:pt x="527254" y="77773"/>
                </a:moveTo>
                <a:cubicBezTo>
                  <a:pt x="538099" y="77773"/>
                  <a:pt x="546890" y="86564"/>
                  <a:pt x="546890" y="97408"/>
                </a:cubicBezTo>
                <a:cubicBezTo>
                  <a:pt x="546890" y="108252"/>
                  <a:pt x="538099" y="117044"/>
                  <a:pt x="527254" y="117044"/>
                </a:cubicBezTo>
                <a:cubicBezTo>
                  <a:pt x="516410" y="117044"/>
                  <a:pt x="507619" y="108252"/>
                  <a:pt x="507619" y="97408"/>
                </a:cubicBezTo>
                <a:cubicBezTo>
                  <a:pt x="507619" y="86564"/>
                  <a:pt x="516410" y="77773"/>
                  <a:pt x="527254" y="77773"/>
                </a:cubicBezTo>
                <a:close/>
                <a:moveTo>
                  <a:pt x="442820" y="77773"/>
                </a:moveTo>
                <a:cubicBezTo>
                  <a:pt x="453664" y="77773"/>
                  <a:pt x="462456" y="86564"/>
                  <a:pt x="462456" y="97408"/>
                </a:cubicBezTo>
                <a:cubicBezTo>
                  <a:pt x="462456" y="108252"/>
                  <a:pt x="453664" y="117044"/>
                  <a:pt x="442820" y="117044"/>
                </a:cubicBezTo>
                <a:cubicBezTo>
                  <a:pt x="431976" y="117044"/>
                  <a:pt x="423185" y="108252"/>
                  <a:pt x="423185" y="97408"/>
                </a:cubicBezTo>
                <a:cubicBezTo>
                  <a:pt x="423185" y="86564"/>
                  <a:pt x="431976" y="77773"/>
                  <a:pt x="442820" y="77773"/>
                </a:cubicBezTo>
                <a:close/>
                <a:moveTo>
                  <a:pt x="356041" y="77773"/>
                </a:moveTo>
                <a:cubicBezTo>
                  <a:pt x="366885" y="77773"/>
                  <a:pt x="375676" y="86564"/>
                  <a:pt x="375676" y="97408"/>
                </a:cubicBezTo>
                <a:cubicBezTo>
                  <a:pt x="375676" y="108252"/>
                  <a:pt x="366885" y="117044"/>
                  <a:pt x="356041" y="117044"/>
                </a:cubicBezTo>
                <a:cubicBezTo>
                  <a:pt x="345197" y="117044"/>
                  <a:pt x="336406" y="108252"/>
                  <a:pt x="336406" y="97408"/>
                </a:cubicBezTo>
                <a:cubicBezTo>
                  <a:pt x="336406" y="86564"/>
                  <a:pt x="345197" y="77773"/>
                  <a:pt x="356041" y="77773"/>
                </a:cubicBezTo>
                <a:close/>
                <a:moveTo>
                  <a:pt x="271606" y="77773"/>
                </a:moveTo>
                <a:cubicBezTo>
                  <a:pt x="282450" y="77773"/>
                  <a:pt x="291242" y="86564"/>
                  <a:pt x="291242" y="97408"/>
                </a:cubicBezTo>
                <a:cubicBezTo>
                  <a:pt x="291242" y="108252"/>
                  <a:pt x="282450" y="117044"/>
                  <a:pt x="271606" y="117044"/>
                </a:cubicBezTo>
                <a:cubicBezTo>
                  <a:pt x="260762" y="117044"/>
                  <a:pt x="251971" y="108252"/>
                  <a:pt x="251971" y="97408"/>
                </a:cubicBezTo>
                <a:cubicBezTo>
                  <a:pt x="251971" y="86564"/>
                  <a:pt x="260762" y="77773"/>
                  <a:pt x="271606" y="77773"/>
                </a:cubicBezTo>
                <a:close/>
                <a:moveTo>
                  <a:pt x="184827" y="77773"/>
                </a:moveTo>
                <a:cubicBezTo>
                  <a:pt x="195671" y="77773"/>
                  <a:pt x="204462" y="86564"/>
                  <a:pt x="204462" y="97408"/>
                </a:cubicBezTo>
                <a:cubicBezTo>
                  <a:pt x="204462" y="108252"/>
                  <a:pt x="195671" y="117044"/>
                  <a:pt x="184827" y="117044"/>
                </a:cubicBezTo>
                <a:cubicBezTo>
                  <a:pt x="173983" y="117044"/>
                  <a:pt x="165192" y="108252"/>
                  <a:pt x="165192" y="97408"/>
                </a:cubicBezTo>
                <a:cubicBezTo>
                  <a:pt x="165192" y="86564"/>
                  <a:pt x="173983" y="77773"/>
                  <a:pt x="184827" y="77773"/>
                </a:cubicBezTo>
                <a:close/>
                <a:moveTo>
                  <a:pt x="100392" y="77773"/>
                </a:moveTo>
                <a:cubicBezTo>
                  <a:pt x="111236" y="77773"/>
                  <a:pt x="120028" y="86564"/>
                  <a:pt x="120028" y="97408"/>
                </a:cubicBezTo>
                <a:cubicBezTo>
                  <a:pt x="120028" y="108252"/>
                  <a:pt x="111236" y="117044"/>
                  <a:pt x="100392" y="117044"/>
                </a:cubicBezTo>
                <a:cubicBezTo>
                  <a:pt x="89548" y="117044"/>
                  <a:pt x="80757" y="108252"/>
                  <a:pt x="80757" y="97408"/>
                </a:cubicBezTo>
                <a:cubicBezTo>
                  <a:pt x="80757" y="86564"/>
                  <a:pt x="89548" y="77773"/>
                  <a:pt x="100392" y="77773"/>
                </a:cubicBezTo>
                <a:close/>
                <a:moveTo>
                  <a:pt x="767670" y="0"/>
                </a:moveTo>
                <a:lnTo>
                  <a:pt x="780353" y="0"/>
                </a:lnTo>
                <a:lnTo>
                  <a:pt x="780353" y="29208"/>
                </a:lnTo>
                <a:lnTo>
                  <a:pt x="769019" y="24513"/>
                </a:lnTo>
                <a:cubicBezTo>
                  <a:pt x="765465" y="20960"/>
                  <a:pt x="763267" y="16051"/>
                  <a:pt x="763267" y="10629"/>
                </a:cubicBezTo>
                <a:close/>
                <a:moveTo>
                  <a:pt x="683236" y="0"/>
                </a:moveTo>
                <a:lnTo>
                  <a:pt x="713701" y="0"/>
                </a:lnTo>
                <a:lnTo>
                  <a:pt x="718104" y="10629"/>
                </a:lnTo>
                <a:cubicBezTo>
                  <a:pt x="718104" y="21473"/>
                  <a:pt x="709312" y="30264"/>
                  <a:pt x="698468" y="30264"/>
                </a:cubicBezTo>
                <a:cubicBezTo>
                  <a:pt x="687624" y="30264"/>
                  <a:pt x="678833" y="21473"/>
                  <a:pt x="678833" y="10629"/>
                </a:cubicBezTo>
                <a:close/>
                <a:moveTo>
                  <a:pt x="596456" y="0"/>
                </a:moveTo>
                <a:lnTo>
                  <a:pt x="626921" y="0"/>
                </a:lnTo>
                <a:lnTo>
                  <a:pt x="631324" y="10629"/>
                </a:lnTo>
                <a:cubicBezTo>
                  <a:pt x="631324" y="21473"/>
                  <a:pt x="622533" y="30264"/>
                  <a:pt x="611689" y="30264"/>
                </a:cubicBezTo>
                <a:cubicBezTo>
                  <a:pt x="600845" y="30264"/>
                  <a:pt x="592053" y="21473"/>
                  <a:pt x="592053" y="10629"/>
                </a:cubicBezTo>
                <a:close/>
                <a:moveTo>
                  <a:pt x="512022" y="0"/>
                </a:moveTo>
                <a:lnTo>
                  <a:pt x="542487" y="0"/>
                </a:lnTo>
                <a:lnTo>
                  <a:pt x="546890" y="10629"/>
                </a:lnTo>
                <a:cubicBezTo>
                  <a:pt x="546890" y="21473"/>
                  <a:pt x="538099" y="30264"/>
                  <a:pt x="527254" y="30264"/>
                </a:cubicBezTo>
                <a:cubicBezTo>
                  <a:pt x="516410" y="30264"/>
                  <a:pt x="507619" y="21473"/>
                  <a:pt x="507619" y="10629"/>
                </a:cubicBezTo>
                <a:close/>
                <a:moveTo>
                  <a:pt x="427588" y="0"/>
                </a:moveTo>
                <a:lnTo>
                  <a:pt x="458053" y="0"/>
                </a:lnTo>
                <a:lnTo>
                  <a:pt x="462456" y="10629"/>
                </a:lnTo>
                <a:cubicBezTo>
                  <a:pt x="462456" y="21473"/>
                  <a:pt x="453664" y="30264"/>
                  <a:pt x="442820" y="30264"/>
                </a:cubicBezTo>
                <a:cubicBezTo>
                  <a:pt x="431976" y="30264"/>
                  <a:pt x="423185" y="21473"/>
                  <a:pt x="423185" y="10629"/>
                </a:cubicBezTo>
                <a:close/>
                <a:moveTo>
                  <a:pt x="340809" y="0"/>
                </a:moveTo>
                <a:lnTo>
                  <a:pt x="371273" y="0"/>
                </a:lnTo>
                <a:lnTo>
                  <a:pt x="375676" y="10629"/>
                </a:lnTo>
                <a:cubicBezTo>
                  <a:pt x="375676" y="21473"/>
                  <a:pt x="366885" y="30264"/>
                  <a:pt x="356041" y="30264"/>
                </a:cubicBezTo>
                <a:cubicBezTo>
                  <a:pt x="345197" y="30264"/>
                  <a:pt x="336406" y="21473"/>
                  <a:pt x="336406" y="10629"/>
                </a:cubicBezTo>
                <a:close/>
                <a:moveTo>
                  <a:pt x="256374" y="0"/>
                </a:moveTo>
                <a:lnTo>
                  <a:pt x="286839" y="0"/>
                </a:lnTo>
                <a:lnTo>
                  <a:pt x="291242" y="10629"/>
                </a:lnTo>
                <a:cubicBezTo>
                  <a:pt x="291242" y="21473"/>
                  <a:pt x="282450" y="30264"/>
                  <a:pt x="271606" y="30264"/>
                </a:cubicBezTo>
                <a:cubicBezTo>
                  <a:pt x="260762" y="30264"/>
                  <a:pt x="251971" y="21473"/>
                  <a:pt x="251971" y="10629"/>
                </a:cubicBezTo>
                <a:close/>
                <a:moveTo>
                  <a:pt x="169595" y="0"/>
                </a:moveTo>
                <a:lnTo>
                  <a:pt x="200059" y="0"/>
                </a:lnTo>
                <a:lnTo>
                  <a:pt x="204462" y="10629"/>
                </a:lnTo>
                <a:cubicBezTo>
                  <a:pt x="204462" y="21473"/>
                  <a:pt x="195671" y="30264"/>
                  <a:pt x="184827" y="30264"/>
                </a:cubicBezTo>
                <a:cubicBezTo>
                  <a:pt x="173983" y="30264"/>
                  <a:pt x="165192" y="21473"/>
                  <a:pt x="165192" y="10629"/>
                </a:cubicBezTo>
                <a:close/>
                <a:moveTo>
                  <a:pt x="114433" y="0"/>
                </a:moveTo>
                <a:lnTo>
                  <a:pt x="115625" y="0"/>
                </a:lnTo>
                <a:lnTo>
                  <a:pt x="120028" y="10629"/>
                </a:lnTo>
                <a:cubicBezTo>
                  <a:pt x="120028" y="21473"/>
                  <a:pt x="111236" y="30264"/>
                  <a:pt x="100392" y="30264"/>
                </a:cubicBezTo>
                <a:lnTo>
                  <a:pt x="95517" y="28245"/>
                </a:lnTo>
                <a:lnTo>
                  <a:pt x="105068" y="12524"/>
                </a:lnTo>
                <a:close/>
              </a:path>
            </a:pathLst>
          </a:custGeom>
          <a:solidFill>
            <a:schemeClr val="bg2">
              <a:lumMod val="8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B3401B8-EF49-4FA5-BF07-1DB08E334132}"/>
              </a:ext>
            </a:extLst>
          </p:cNvPr>
          <p:cNvSpPr/>
          <p:nvPr userDrawn="1"/>
        </p:nvSpPr>
        <p:spPr>
          <a:xfrm flipV="1">
            <a:off x="10016682" y="4216164"/>
            <a:ext cx="1421944" cy="2185938"/>
          </a:xfrm>
          <a:custGeom>
            <a:avLst/>
            <a:gdLst>
              <a:gd name="connsiteX0" fmla="*/ 706812 w 1644434"/>
              <a:gd name="connsiteY0" fmla="*/ 498266 h 2527970"/>
              <a:gd name="connsiteX1" fmla="*/ 1397610 w 1644434"/>
              <a:gd name="connsiteY1" fmla="*/ 498266 h 2527970"/>
              <a:gd name="connsiteX2" fmla="*/ 1397610 w 1644434"/>
              <a:gd name="connsiteY2" fmla="*/ 463868 h 2527970"/>
              <a:gd name="connsiteX3" fmla="*/ 706812 w 1644434"/>
              <a:gd name="connsiteY3" fmla="*/ 463868 h 2527970"/>
              <a:gd name="connsiteX4" fmla="*/ 706812 w 1644434"/>
              <a:gd name="connsiteY4" fmla="*/ 603833 h 2527970"/>
              <a:gd name="connsiteX5" fmla="*/ 1397610 w 1644434"/>
              <a:gd name="connsiteY5" fmla="*/ 603833 h 2527970"/>
              <a:gd name="connsiteX6" fmla="*/ 1397610 w 1644434"/>
              <a:gd name="connsiteY6" fmla="*/ 569434 h 2527970"/>
              <a:gd name="connsiteX7" fmla="*/ 706812 w 1644434"/>
              <a:gd name="connsiteY7" fmla="*/ 569434 h 2527970"/>
              <a:gd name="connsiteX8" fmla="*/ 706812 w 1644434"/>
              <a:gd name="connsiteY8" fmla="*/ 709398 h 2527970"/>
              <a:gd name="connsiteX9" fmla="*/ 1397610 w 1644434"/>
              <a:gd name="connsiteY9" fmla="*/ 709398 h 2527970"/>
              <a:gd name="connsiteX10" fmla="*/ 1397610 w 1644434"/>
              <a:gd name="connsiteY10" fmla="*/ 675000 h 2527970"/>
              <a:gd name="connsiteX11" fmla="*/ 706812 w 1644434"/>
              <a:gd name="connsiteY11" fmla="*/ 675000 h 2527970"/>
              <a:gd name="connsiteX12" fmla="*/ 205792 w 1644434"/>
              <a:gd name="connsiteY12" fmla="*/ 716217 h 2527970"/>
              <a:gd name="connsiteX13" fmla="*/ 205792 w 1644434"/>
              <a:gd name="connsiteY13" fmla="*/ 404900 h 2527970"/>
              <a:gd name="connsiteX14" fmla="*/ 517114 w 1644434"/>
              <a:gd name="connsiteY14" fmla="*/ 404900 h 2527970"/>
              <a:gd name="connsiteX15" fmla="*/ 517114 w 1644434"/>
              <a:gd name="connsiteY15" fmla="*/ 658066 h 2527970"/>
              <a:gd name="connsiteX16" fmla="*/ 517021 w 1644434"/>
              <a:gd name="connsiteY16" fmla="*/ 657988 h 2527970"/>
              <a:gd name="connsiteX17" fmla="*/ 517021 w 1644434"/>
              <a:gd name="connsiteY17" fmla="*/ 625231 h 2527970"/>
              <a:gd name="connsiteX18" fmla="*/ 365523 w 1644434"/>
              <a:gd name="connsiteY18" fmla="*/ 498062 h 2527970"/>
              <a:gd name="connsiteX19" fmla="*/ 242312 w 1644434"/>
              <a:gd name="connsiteY19" fmla="*/ 595136 h 2527970"/>
              <a:gd name="connsiteX20" fmla="*/ 259693 w 1644434"/>
              <a:gd name="connsiteY20" fmla="*/ 606764 h 2527970"/>
              <a:gd name="connsiteX21" fmla="*/ 254842 w 1644434"/>
              <a:gd name="connsiteY21" fmla="*/ 610586 h 2527970"/>
              <a:gd name="connsiteX22" fmla="*/ 298136 w 1644434"/>
              <a:gd name="connsiteY22" fmla="*/ 639546 h 2527970"/>
              <a:gd name="connsiteX23" fmla="*/ 302330 w 1644434"/>
              <a:gd name="connsiteY23" fmla="*/ 635288 h 2527970"/>
              <a:gd name="connsiteX24" fmla="*/ 303815 w 1644434"/>
              <a:gd name="connsiteY24" fmla="*/ 636281 h 2527970"/>
              <a:gd name="connsiteX25" fmla="*/ 364177 w 1644434"/>
              <a:gd name="connsiteY25" fmla="*/ 574994 h 2527970"/>
              <a:gd name="connsiteX26" fmla="*/ 517114 w 1644434"/>
              <a:gd name="connsiteY26" fmla="*/ 687454 h 2527970"/>
              <a:gd name="connsiteX27" fmla="*/ 517114 w 1644434"/>
              <a:gd name="connsiteY27" fmla="*/ 716217 h 2527970"/>
              <a:gd name="connsiteX28" fmla="*/ 605038 w 1644434"/>
              <a:gd name="connsiteY28" fmla="*/ 752108 h 2527970"/>
              <a:gd name="connsiteX29" fmla="*/ 623250 w 1644434"/>
              <a:gd name="connsiteY29" fmla="*/ 747160 h 2527970"/>
              <a:gd name="connsiteX30" fmla="*/ 619094 w 1644434"/>
              <a:gd name="connsiteY30" fmla="*/ 743671 h 2527970"/>
              <a:gd name="connsiteX31" fmla="*/ 648576 w 1644434"/>
              <a:gd name="connsiteY31" fmla="*/ 735663 h 2527970"/>
              <a:gd name="connsiteX32" fmla="*/ 529141 w 1644434"/>
              <a:gd name="connsiteY32" fmla="*/ 635406 h 2527970"/>
              <a:gd name="connsiteX33" fmla="*/ 529141 w 1644434"/>
              <a:gd name="connsiteY33" fmla="*/ 392879 h 2527970"/>
              <a:gd name="connsiteX34" fmla="*/ 193770 w 1644434"/>
              <a:gd name="connsiteY34" fmla="*/ 392879 h 2527970"/>
              <a:gd name="connsiteX35" fmla="*/ 193770 w 1644434"/>
              <a:gd name="connsiteY35" fmla="*/ 728244 h 2527970"/>
              <a:gd name="connsiteX36" fmla="*/ 529141 w 1644434"/>
              <a:gd name="connsiteY36" fmla="*/ 728244 h 2527970"/>
              <a:gd name="connsiteX37" fmla="*/ 529141 w 1644434"/>
              <a:gd name="connsiteY37" fmla="*/ 696298 h 2527970"/>
              <a:gd name="connsiteX38" fmla="*/ 706812 w 1644434"/>
              <a:gd name="connsiteY38" fmla="*/ 983873 h 2527970"/>
              <a:gd name="connsiteX39" fmla="*/ 1397610 w 1644434"/>
              <a:gd name="connsiteY39" fmla="*/ 983873 h 2527970"/>
              <a:gd name="connsiteX40" fmla="*/ 1397610 w 1644434"/>
              <a:gd name="connsiteY40" fmla="*/ 949475 h 2527970"/>
              <a:gd name="connsiteX41" fmla="*/ 706812 w 1644434"/>
              <a:gd name="connsiteY41" fmla="*/ 949475 h 2527970"/>
              <a:gd name="connsiteX42" fmla="*/ 706812 w 1644434"/>
              <a:gd name="connsiteY42" fmla="*/ 1089439 h 2527970"/>
              <a:gd name="connsiteX43" fmla="*/ 1397610 w 1644434"/>
              <a:gd name="connsiteY43" fmla="*/ 1089439 h 2527970"/>
              <a:gd name="connsiteX44" fmla="*/ 1397610 w 1644434"/>
              <a:gd name="connsiteY44" fmla="*/ 1055041 h 2527970"/>
              <a:gd name="connsiteX45" fmla="*/ 706812 w 1644434"/>
              <a:gd name="connsiteY45" fmla="*/ 1055041 h 2527970"/>
              <a:gd name="connsiteX46" fmla="*/ 706812 w 1644434"/>
              <a:gd name="connsiteY46" fmla="*/ 1195004 h 2527970"/>
              <a:gd name="connsiteX47" fmla="*/ 1397610 w 1644434"/>
              <a:gd name="connsiteY47" fmla="*/ 1195004 h 2527970"/>
              <a:gd name="connsiteX48" fmla="*/ 1397610 w 1644434"/>
              <a:gd name="connsiteY48" fmla="*/ 1160606 h 2527970"/>
              <a:gd name="connsiteX49" fmla="*/ 706812 w 1644434"/>
              <a:gd name="connsiteY49" fmla="*/ 1160606 h 2527970"/>
              <a:gd name="connsiteX50" fmla="*/ 205792 w 1644434"/>
              <a:gd name="connsiteY50" fmla="*/ 1221905 h 2527970"/>
              <a:gd name="connsiteX51" fmla="*/ 205792 w 1644434"/>
              <a:gd name="connsiteY51" fmla="*/ 910593 h 2527970"/>
              <a:gd name="connsiteX52" fmla="*/ 517114 w 1644434"/>
              <a:gd name="connsiteY52" fmla="*/ 910593 h 2527970"/>
              <a:gd name="connsiteX53" fmla="*/ 517114 w 1644434"/>
              <a:gd name="connsiteY53" fmla="*/ 1123961 h 2527970"/>
              <a:gd name="connsiteX54" fmla="*/ 517021 w 1644434"/>
              <a:gd name="connsiteY54" fmla="*/ 1123883 h 2527970"/>
              <a:gd name="connsiteX55" fmla="*/ 517021 w 1644434"/>
              <a:gd name="connsiteY55" fmla="*/ 1091130 h 2527970"/>
              <a:gd name="connsiteX56" fmla="*/ 365523 w 1644434"/>
              <a:gd name="connsiteY56" fmla="*/ 963957 h 2527970"/>
              <a:gd name="connsiteX57" fmla="*/ 242312 w 1644434"/>
              <a:gd name="connsiteY57" fmla="*/ 1061035 h 2527970"/>
              <a:gd name="connsiteX58" fmla="*/ 259695 w 1644434"/>
              <a:gd name="connsiteY58" fmla="*/ 1072662 h 2527970"/>
              <a:gd name="connsiteX59" fmla="*/ 254842 w 1644434"/>
              <a:gd name="connsiteY59" fmla="*/ 1076486 h 2527970"/>
              <a:gd name="connsiteX60" fmla="*/ 298136 w 1644434"/>
              <a:gd name="connsiteY60" fmla="*/ 1105445 h 2527970"/>
              <a:gd name="connsiteX61" fmla="*/ 302333 w 1644434"/>
              <a:gd name="connsiteY61" fmla="*/ 1101184 h 2527970"/>
              <a:gd name="connsiteX62" fmla="*/ 303815 w 1644434"/>
              <a:gd name="connsiteY62" fmla="*/ 1102175 h 2527970"/>
              <a:gd name="connsiteX63" fmla="*/ 364177 w 1644434"/>
              <a:gd name="connsiteY63" fmla="*/ 1040893 h 2527970"/>
              <a:gd name="connsiteX64" fmla="*/ 517114 w 1644434"/>
              <a:gd name="connsiteY64" fmla="*/ 1153354 h 2527970"/>
              <a:gd name="connsiteX65" fmla="*/ 517114 w 1644434"/>
              <a:gd name="connsiteY65" fmla="*/ 1221905 h 2527970"/>
              <a:gd name="connsiteX66" fmla="*/ 193770 w 1644434"/>
              <a:gd name="connsiteY66" fmla="*/ 1233932 h 2527970"/>
              <a:gd name="connsiteX67" fmla="*/ 529141 w 1644434"/>
              <a:gd name="connsiteY67" fmla="*/ 1233932 h 2527970"/>
              <a:gd name="connsiteX68" fmla="*/ 529141 w 1644434"/>
              <a:gd name="connsiteY68" fmla="*/ 1162198 h 2527970"/>
              <a:gd name="connsiteX69" fmla="*/ 605038 w 1644434"/>
              <a:gd name="connsiteY69" fmla="*/ 1218008 h 2527970"/>
              <a:gd name="connsiteX70" fmla="*/ 623250 w 1644434"/>
              <a:gd name="connsiteY70" fmla="*/ 1213055 h 2527970"/>
              <a:gd name="connsiteX71" fmla="*/ 619097 w 1644434"/>
              <a:gd name="connsiteY71" fmla="*/ 1209569 h 2527970"/>
              <a:gd name="connsiteX72" fmla="*/ 648576 w 1644434"/>
              <a:gd name="connsiteY72" fmla="*/ 1201562 h 2527970"/>
              <a:gd name="connsiteX73" fmla="*/ 529141 w 1644434"/>
              <a:gd name="connsiteY73" fmla="*/ 1101301 h 2527970"/>
              <a:gd name="connsiteX74" fmla="*/ 529141 w 1644434"/>
              <a:gd name="connsiteY74" fmla="*/ 898566 h 2527970"/>
              <a:gd name="connsiteX75" fmla="*/ 193770 w 1644434"/>
              <a:gd name="connsiteY75" fmla="*/ 898566 h 2527970"/>
              <a:gd name="connsiteX76" fmla="*/ 706812 w 1644434"/>
              <a:gd name="connsiteY76" fmla="*/ 1500740 h 2527970"/>
              <a:gd name="connsiteX77" fmla="*/ 1397610 w 1644434"/>
              <a:gd name="connsiteY77" fmla="*/ 1500740 h 2527970"/>
              <a:gd name="connsiteX78" fmla="*/ 1397610 w 1644434"/>
              <a:gd name="connsiteY78" fmla="*/ 1466347 h 2527970"/>
              <a:gd name="connsiteX79" fmla="*/ 706812 w 1644434"/>
              <a:gd name="connsiteY79" fmla="*/ 1466347 h 2527970"/>
              <a:gd name="connsiteX80" fmla="*/ 706812 w 1644434"/>
              <a:gd name="connsiteY80" fmla="*/ 1606305 h 2527970"/>
              <a:gd name="connsiteX81" fmla="*/ 1397610 w 1644434"/>
              <a:gd name="connsiteY81" fmla="*/ 1606305 h 2527970"/>
              <a:gd name="connsiteX82" fmla="*/ 1397610 w 1644434"/>
              <a:gd name="connsiteY82" fmla="*/ 1571908 h 2527970"/>
              <a:gd name="connsiteX83" fmla="*/ 706812 w 1644434"/>
              <a:gd name="connsiteY83" fmla="*/ 1571908 h 2527970"/>
              <a:gd name="connsiteX84" fmla="*/ 706812 w 1644434"/>
              <a:gd name="connsiteY84" fmla="*/ 1711871 h 2527970"/>
              <a:gd name="connsiteX85" fmla="*/ 1397610 w 1644434"/>
              <a:gd name="connsiteY85" fmla="*/ 1711871 h 2527970"/>
              <a:gd name="connsiteX86" fmla="*/ 1397610 w 1644434"/>
              <a:gd name="connsiteY86" fmla="*/ 1677473 h 2527970"/>
              <a:gd name="connsiteX87" fmla="*/ 706812 w 1644434"/>
              <a:gd name="connsiteY87" fmla="*/ 1677473 h 2527970"/>
              <a:gd name="connsiteX88" fmla="*/ 205792 w 1644434"/>
              <a:gd name="connsiteY88" fmla="*/ 1727592 h 2527970"/>
              <a:gd name="connsiteX89" fmla="*/ 205792 w 1644434"/>
              <a:gd name="connsiteY89" fmla="*/ 1416276 h 2527970"/>
              <a:gd name="connsiteX90" fmla="*/ 517113 w 1644434"/>
              <a:gd name="connsiteY90" fmla="*/ 1416276 h 2527970"/>
              <a:gd name="connsiteX91" fmla="*/ 517113 w 1644434"/>
              <a:gd name="connsiteY91" fmla="*/ 1712350 h 2527970"/>
              <a:gd name="connsiteX92" fmla="*/ 516958 w 1644434"/>
              <a:gd name="connsiteY92" fmla="*/ 1712220 h 2527970"/>
              <a:gd name="connsiteX93" fmla="*/ 516958 w 1644434"/>
              <a:gd name="connsiteY93" fmla="*/ 1679496 h 2527970"/>
              <a:gd name="connsiteX94" fmla="*/ 409321 w 1644434"/>
              <a:gd name="connsiteY94" fmla="*/ 1589146 h 2527970"/>
              <a:gd name="connsiteX95" fmla="*/ 409345 w 1644434"/>
              <a:gd name="connsiteY95" fmla="*/ 1589113 h 2527970"/>
              <a:gd name="connsiteX96" fmla="*/ 341226 w 1644434"/>
              <a:gd name="connsiteY96" fmla="*/ 1531932 h 2527970"/>
              <a:gd name="connsiteX97" fmla="*/ 218020 w 1644434"/>
              <a:gd name="connsiteY97" fmla="*/ 1629005 h 2527970"/>
              <a:gd name="connsiteX98" fmla="*/ 235283 w 1644434"/>
              <a:gd name="connsiteY98" fmla="*/ 1640554 h 2527970"/>
              <a:gd name="connsiteX99" fmla="*/ 230427 w 1644434"/>
              <a:gd name="connsiteY99" fmla="*/ 1644380 h 2527970"/>
              <a:gd name="connsiteX100" fmla="*/ 273726 w 1644434"/>
              <a:gd name="connsiteY100" fmla="*/ 1673340 h 2527970"/>
              <a:gd name="connsiteX101" fmla="*/ 277922 w 1644434"/>
              <a:gd name="connsiteY101" fmla="*/ 1669080 h 2527970"/>
              <a:gd name="connsiteX102" fmla="*/ 279523 w 1644434"/>
              <a:gd name="connsiteY102" fmla="*/ 1670151 h 2527970"/>
              <a:gd name="connsiteX103" fmla="*/ 339881 w 1644434"/>
              <a:gd name="connsiteY103" fmla="*/ 1608872 h 2527970"/>
              <a:gd name="connsiteX104" fmla="*/ 501327 w 1644434"/>
              <a:gd name="connsiteY104" fmla="*/ 1727592 h 2527970"/>
              <a:gd name="connsiteX105" fmla="*/ 580622 w 1644434"/>
              <a:gd name="connsiteY105" fmla="*/ 1785903 h 2527970"/>
              <a:gd name="connsiteX106" fmla="*/ 598835 w 1644434"/>
              <a:gd name="connsiteY106" fmla="*/ 1780950 h 2527970"/>
              <a:gd name="connsiteX107" fmla="*/ 594625 w 1644434"/>
              <a:gd name="connsiteY107" fmla="*/ 1777416 h 2527970"/>
              <a:gd name="connsiteX108" fmla="*/ 624077 w 1644434"/>
              <a:gd name="connsiteY108" fmla="*/ 1769416 h 2527970"/>
              <a:gd name="connsiteX109" fmla="*/ 529140 w 1644434"/>
              <a:gd name="connsiteY109" fmla="*/ 1689723 h 2527970"/>
              <a:gd name="connsiteX110" fmla="*/ 529140 w 1644434"/>
              <a:gd name="connsiteY110" fmla="*/ 1404249 h 2527970"/>
              <a:gd name="connsiteX111" fmla="*/ 193770 w 1644434"/>
              <a:gd name="connsiteY111" fmla="*/ 1404249 h 2527970"/>
              <a:gd name="connsiteX112" fmla="*/ 193770 w 1644434"/>
              <a:gd name="connsiteY112" fmla="*/ 1739614 h 2527970"/>
              <a:gd name="connsiteX113" fmla="*/ 517675 w 1644434"/>
              <a:gd name="connsiteY113" fmla="*/ 1739614 h 2527970"/>
              <a:gd name="connsiteX114" fmla="*/ 133966 w 1644434"/>
              <a:gd name="connsiteY114" fmla="*/ 2068825 h 2527970"/>
              <a:gd name="connsiteX115" fmla="*/ 107689 w 1644434"/>
              <a:gd name="connsiteY115" fmla="*/ 2042548 h 2527970"/>
              <a:gd name="connsiteX116" fmla="*/ 107689 w 1644434"/>
              <a:gd name="connsiteY116" fmla="*/ 143308 h 2527970"/>
              <a:gd name="connsiteX117" fmla="*/ 133966 w 1644434"/>
              <a:gd name="connsiteY117" fmla="*/ 117030 h 2527970"/>
              <a:gd name="connsiteX118" fmla="*/ 1510463 w 1644434"/>
              <a:gd name="connsiteY118" fmla="*/ 117030 h 2527970"/>
              <a:gd name="connsiteX119" fmla="*/ 1536741 w 1644434"/>
              <a:gd name="connsiteY119" fmla="*/ 143308 h 2527970"/>
              <a:gd name="connsiteX120" fmla="*/ 1536741 w 1644434"/>
              <a:gd name="connsiteY120" fmla="*/ 2042548 h 2527970"/>
              <a:gd name="connsiteX121" fmla="*/ 1510463 w 1644434"/>
              <a:gd name="connsiteY121" fmla="*/ 2068825 h 2527970"/>
              <a:gd name="connsiteX122" fmla="*/ 1298955 w 1644434"/>
              <a:gd name="connsiteY122" fmla="*/ 2068825 h 2527970"/>
              <a:gd name="connsiteX123" fmla="*/ 1298955 w 1644434"/>
              <a:gd name="connsiteY123" fmla="*/ 2048073 h 2527970"/>
              <a:gd name="connsiteX124" fmla="*/ 1298955 w 1644434"/>
              <a:gd name="connsiteY124" fmla="*/ 2038036 h 2527970"/>
              <a:gd name="connsiteX125" fmla="*/ 1298955 w 1644434"/>
              <a:gd name="connsiteY125" fmla="*/ 2030605 h 2527970"/>
              <a:gd name="connsiteX126" fmla="*/ 1298955 w 1644434"/>
              <a:gd name="connsiteY126" fmla="*/ 2025247 h 2527970"/>
              <a:gd name="connsiteX127" fmla="*/ 1295169 w 1644434"/>
              <a:gd name="connsiteY127" fmla="*/ 2021460 h 2527970"/>
              <a:gd name="connsiteX128" fmla="*/ 1292254 w 1644434"/>
              <a:gd name="connsiteY128" fmla="*/ 2014422 h 2527970"/>
              <a:gd name="connsiteX129" fmla="*/ 1276075 w 1644434"/>
              <a:gd name="connsiteY129" fmla="*/ 2007719 h 2527970"/>
              <a:gd name="connsiteX130" fmla="*/ 397430 w 1644434"/>
              <a:gd name="connsiteY130" fmla="*/ 2007719 h 2527970"/>
              <a:gd name="connsiteX131" fmla="*/ 381248 w 1644434"/>
              <a:gd name="connsiteY131" fmla="*/ 2014422 h 2527970"/>
              <a:gd name="connsiteX132" fmla="*/ 377704 w 1644434"/>
              <a:gd name="connsiteY132" fmla="*/ 2022978 h 2527970"/>
              <a:gd name="connsiteX133" fmla="*/ 374544 w 1644434"/>
              <a:gd name="connsiteY133" fmla="*/ 2026135 h 2527970"/>
              <a:gd name="connsiteX134" fmla="*/ 374544 w 1644434"/>
              <a:gd name="connsiteY134" fmla="*/ 2038036 h 2527970"/>
              <a:gd name="connsiteX135" fmla="*/ 374545 w 1644434"/>
              <a:gd name="connsiteY135" fmla="*/ 2038036 h 2527970"/>
              <a:gd name="connsiteX136" fmla="*/ 374545 w 1644434"/>
              <a:gd name="connsiteY136" fmla="*/ 2048073 h 2527970"/>
              <a:gd name="connsiteX137" fmla="*/ 374544 w 1644434"/>
              <a:gd name="connsiteY137" fmla="*/ 2048073 h 2527970"/>
              <a:gd name="connsiteX138" fmla="*/ 374544 w 1644434"/>
              <a:gd name="connsiteY138" fmla="*/ 2068825 h 2527970"/>
              <a:gd name="connsiteX139" fmla="*/ 836750 w 1644434"/>
              <a:gd name="connsiteY139" fmla="*/ 2452010 h 2527970"/>
              <a:gd name="connsiteX140" fmla="*/ 772257 w 1644434"/>
              <a:gd name="connsiteY140" fmla="*/ 2387519 h 2527970"/>
              <a:gd name="connsiteX141" fmla="*/ 836750 w 1644434"/>
              <a:gd name="connsiteY141" fmla="*/ 2323021 h 2527970"/>
              <a:gd name="connsiteX142" fmla="*/ 901248 w 1644434"/>
              <a:gd name="connsiteY142" fmla="*/ 2387519 h 2527970"/>
              <a:gd name="connsiteX143" fmla="*/ 836750 w 1644434"/>
              <a:gd name="connsiteY143" fmla="*/ 2452010 h 2527970"/>
              <a:gd name="connsiteX144" fmla="*/ 834802 w 1644434"/>
              <a:gd name="connsiteY144" fmla="*/ 2527970 h 2527970"/>
              <a:gd name="connsiteX145" fmla="*/ 838699 w 1644434"/>
              <a:gd name="connsiteY145" fmla="*/ 2527970 h 2527970"/>
              <a:gd name="connsiteX146" fmla="*/ 1031668 w 1644434"/>
              <a:gd name="connsiteY146" fmla="*/ 2335005 h 2527970"/>
              <a:gd name="connsiteX147" fmla="*/ 1031668 w 1644434"/>
              <a:gd name="connsiteY147" fmla="*/ 2300093 h 2527970"/>
              <a:gd name="connsiteX148" fmla="*/ 1276075 w 1644434"/>
              <a:gd name="connsiteY148" fmla="*/ 2300093 h 2527970"/>
              <a:gd name="connsiteX149" fmla="*/ 1298955 w 1644434"/>
              <a:gd name="connsiteY149" fmla="*/ 2277208 h 2527970"/>
              <a:gd name="connsiteX150" fmla="*/ 1298955 w 1644434"/>
              <a:gd name="connsiteY150" fmla="*/ 2245963 h 2527970"/>
              <a:gd name="connsiteX151" fmla="*/ 1544576 w 1644434"/>
              <a:gd name="connsiteY151" fmla="*/ 2245963 h 2527970"/>
              <a:gd name="connsiteX152" fmla="*/ 1644434 w 1644434"/>
              <a:gd name="connsiteY152" fmla="*/ 2146105 h 2527970"/>
              <a:gd name="connsiteX153" fmla="*/ 1644434 w 1644434"/>
              <a:gd name="connsiteY153" fmla="*/ 99858 h 2527970"/>
              <a:gd name="connsiteX154" fmla="*/ 1544576 w 1644434"/>
              <a:gd name="connsiteY154" fmla="*/ 0 h 2527970"/>
              <a:gd name="connsiteX155" fmla="*/ 99858 w 1644434"/>
              <a:gd name="connsiteY155" fmla="*/ 0 h 2527970"/>
              <a:gd name="connsiteX156" fmla="*/ 0 w 1644434"/>
              <a:gd name="connsiteY156" fmla="*/ 99858 h 2527970"/>
              <a:gd name="connsiteX157" fmla="*/ 0 w 1644434"/>
              <a:gd name="connsiteY157" fmla="*/ 2146105 h 2527970"/>
              <a:gd name="connsiteX158" fmla="*/ 99858 w 1644434"/>
              <a:gd name="connsiteY158" fmla="*/ 2245963 h 2527970"/>
              <a:gd name="connsiteX159" fmla="*/ 374545 w 1644434"/>
              <a:gd name="connsiteY159" fmla="*/ 2245963 h 2527970"/>
              <a:gd name="connsiteX160" fmla="*/ 374545 w 1644434"/>
              <a:gd name="connsiteY160" fmla="*/ 2277208 h 2527970"/>
              <a:gd name="connsiteX161" fmla="*/ 397430 w 1644434"/>
              <a:gd name="connsiteY161" fmla="*/ 2300093 h 2527970"/>
              <a:gd name="connsiteX162" fmla="*/ 641838 w 1644434"/>
              <a:gd name="connsiteY162" fmla="*/ 2300093 h 2527970"/>
              <a:gd name="connsiteX163" fmla="*/ 641838 w 1644434"/>
              <a:gd name="connsiteY163" fmla="*/ 2335005 h 2527970"/>
              <a:gd name="connsiteX164" fmla="*/ 834802 w 1644434"/>
              <a:gd name="connsiteY164" fmla="*/ 2527970 h 252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1644434" h="2527970">
                <a:moveTo>
                  <a:pt x="706812" y="498266"/>
                </a:moveTo>
                <a:lnTo>
                  <a:pt x="1397610" y="498266"/>
                </a:lnTo>
                <a:lnTo>
                  <a:pt x="1397610" y="463868"/>
                </a:lnTo>
                <a:lnTo>
                  <a:pt x="706812" y="463868"/>
                </a:lnTo>
                <a:close/>
                <a:moveTo>
                  <a:pt x="706812" y="603833"/>
                </a:moveTo>
                <a:lnTo>
                  <a:pt x="1397610" y="603833"/>
                </a:lnTo>
                <a:lnTo>
                  <a:pt x="1397610" y="569434"/>
                </a:lnTo>
                <a:lnTo>
                  <a:pt x="706812" y="569434"/>
                </a:lnTo>
                <a:close/>
                <a:moveTo>
                  <a:pt x="706812" y="709398"/>
                </a:moveTo>
                <a:lnTo>
                  <a:pt x="1397610" y="709398"/>
                </a:lnTo>
                <a:lnTo>
                  <a:pt x="1397610" y="675000"/>
                </a:lnTo>
                <a:lnTo>
                  <a:pt x="706812" y="675000"/>
                </a:lnTo>
                <a:close/>
                <a:moveTo>
                  <a:pt x="205792" y="716217"/>
                </a:moveTo>
                <a:lnTo>
                  <a:pt x="205792" y="404900"/>
                </a:lnTo>
                <a:lnTo>
                  <a:pt x="517114" y="404900"/>
                </a:lnTo>
                <a:lnTo>
                  <a:pt x="517114" y="658066"/>
                </a:lnTo>
                <a:lnTo>
                  <a:pt x="517021" y="657988"/>
                </a:lnTo>
                <a:lnTo>
                  <a:pt x="517021" y="625231"/>
                </a:lnTo>
                <a:lnTo>
                  <a:pt x="365523" y="498062"/>
                </a:lnTo>
                <a:lnTo>
                  <a:pt x="242312" y="595136"/>
                </a:lnTo>
                <a:lnTo>
                  <a:pt x="259693" y="606764"/>
                </a:lnTo>
                <a:lnTo>
                  <a:pt x="254842" y="610586"/>
                </a:lnTo>
                <a:lnTo>
                  <a:pt x="298136" y="639546"/>
                </a:lnTo>
                <a:lnTo>
                  <a:pt x="302330" y="635288"/>
                </a:lnTo>
                <a:lnTo>
                  <a:pt x="303815" y="636281"/>
                </a:lnTo>
                <a:lnTo>
                  <a:pt x="364177" y="574994"/>
                </a:lnTo>
                <a:lnTo>
                  <a:pt x="517114" y="687454"/>
                </a:lnTo>
                <a:lnTo>
                  <a:pt x="517114" y="716217"/>
                </a:lnTo>
                <a:close/>
                <a:moveTo>
                  <a:pt x="605038" y="752108"/>
                </a:moveTo>
                <a:lnTo>
                  <a:pt x="623250" y="747160"/>
                </a:lnTo>
                <a:lnTo>
                  <a:pt x="619094" y="743671"/>
                </a:lnTo>
                <a:lnTo>
                  <a:pt x="648576" y="735663"/>
                </a:lnTo>
                <a:lnTo>
                  <a:pt x="529141" y="635406"/>
                </a:lnTo>
                <a:lnTo>
                  <a:pt x="529141" y="392879"/>
                </a:lnTo>
                <a:lnTo>
                  <a:pt x="193770" y="392879"/>
                </a:lnTo>
                <a:lnTo>
                  <a:pt x="193770" y="728244"/>
                </a:lnTo>
                <a:lnTo>
                  <a:pt x="529141" y="728244"/>
                </a:lnTo>
                <a:lnTo>
                  <a:pt x="529141" y="696298"/>
                </a:lnTo>
                <a:close/>
                <a:moveTo>
                  <a:pt x="706812" y="983873"/>
                </a:moveTo>
                <a:lnTo>
                  <a:pt x="1397610" y="983873"/>
                </a:lnTo>
                <a:lnTo>
                  <a:pt x="1397610" y="949475"/>
                </a:lnTo>
                <a:lnTo>
                  <a:pt x="706812" y="949475"/>
                </a:lnTo>
                <a:close/>
                <a:moveTo>
                  <a:pt x="706812" y="1089439"/>
                </a:moveTo>
                <a:lnTo>
                  <a:pt x="1397610" y="1089439"/>
                </a:lnTo>
                <a:lnTo>
                  <a:pt x="1397610" y="1055041"/>
                </a:lnTo>
                <a:lnTo>
                  <a:pt x="706812" y="1055041"/>
                </a:lnTo>
                <a:close/>
                <a:moveTo>
                  <a:pt x="706812" y="1195004"/>
                </a:moveTo>
                <a:lnTo>
                  <a:pt x="1397610" y="1195004"/>
                </a:lnTo>
                <a:lnTo>
                  <a:pt x="1397610" y="1160606"/>
                </a:lnTo>
                <a:lnTo>
                  <a:pt x="706812" y="1160606"/>
                </a:lnTo>
                <a:close/>
                <a:moveTo>
                  <a:pt x="205792" y="1221905"/>
                </a:moveTo>
                <a:lnTo>
                  <a:pt x="205792" y="910593"/>
                </a:lnTo>
                <a:lnTo>
                  <a:pt x="517114" y="910593"/>
                </a:lnTo>
                <a:lnTo>
                  <a:pt x="517114" y="1123961"/>
                </a:lnTo>
                <a:lnTo>
                  <a:pt x="517021" y="1123883"/>
                </a:lnTo>
                <a:lnTo>
                  <a:pt x="517021" y="1091130"/>
                </a:lnTo>
                <a:lnTo>
                  <a:pt x="365523" y="963957"/>
                </a:lnTo>
                <a:lnTo>
                  <a:pt x="242312" y="1061035"/>
                </a:lnTo>
                <a:lnTo>
                  <a:pt x="259695" y="1072662"/>
                </a:lnTo>
                <a:lnTo>
                  <a:pt x="254842" y="1076486"/>
                </a:lnTo>
                <a:lnTo>
                  <a:pt x="298136" y="1105445"/>
                </a:lnTo>
                <a:lnTo>
                  <a:pt x="302333" y="1101184"/>
                </a:lnTo>
                <a:lnTo>
                  <a:pt x="303815" y="1102175"/>
                </a:lnTo>
                <a:lnTo>
                  <a:pt x="364177" y="1040893"/>
                </a:lnTo>
                <a:lnTo>
                  <a:pt x="517114" y="1153354"/>
                </a:lnTo>
                <a:lnTo>
                  <a:pt x="517114" y="1221905"/>
                </a:lnTo>
                <a:close/>
                <a:moveTo>
                  <a:pt x="193770" y="1233932"/>
                </a:moveTo>
                <a:lnTo>
                  <a:pt x="529141" y="1233932"/>
                </a:lnTo>
                <a:lnTo>
                  <a:pt x="529141" y="1162198"/>
                </a:lnTo>
                <a:lnTo>
                  <a:pt x="605038" y="1218008"/>
                </a:lnTo>
                <a:lnTo>
                  <a:pt x="623250" y="1213055"/>
                </a:lnTo>
                <a:lnTo>
                  <a:pt x="619097" y="1209569"/>
                </a:lnTo>
                <a:lnTo>
                  <a:pt x="648576" y="1201562"/>
                </a:lnTo>
                <a:lnTo>
                  <a:pt x="529141" y="1101301"/>
                </a:lnTo>
                <a:lnTo>
                  <a:pt x="529141" y="898566"/>
                </a:lnTo>
                <a:lnTo>
                  <a:pt x="193770" y="898566"/>
                </a:lnTo>
                <a:close/>
                <a:moveTo>
                  <a:pt x="706812" y="1500740"/>
                </a:moveTo>
                <a:lnTo>
                  <a:pt x="1397610" y="1500740"/>
                </a:lnTo>
                <a:lnTo>
                  <a:pt x="1397610" y="1466347"/>
                </a:lnTo>
                <a:lnTo>
                  <a:pt x="706812" y="1466347"/>
                </a:lnTo>
                <a:close/>
                <a:moveTo>
                  <a:pt x="706812" y="1606305"/>
                </a:moveTo>
                <a:lnTo>
                  <a:pt x="1397610" y="1606305"/>
                </a:lnTo>
                <a:lnTo>
                  <a:pt x="1397610" y="1571908"/>
                </a:lnTo>
                <a:lnTo>
                  <a:pt x="706812" y="1571908"/>
                </a:lnTo>
                <a:close/>
                <a:moveTo>
                  <a:pt x="706812" y="1711871"/>
                </a:moveTo>
                <a:lnTo>
                  <a:pt x="1397610" y="1711871"/>
                </a:lnTo>
                <a:lnTo>
                  <a:pt x="1397610" y="1677473"/>
                </a:lnTo>
                <a:lnTo>
                  <a:pt x="706812" y="1677473"/>
                </a:lnTo>
                <a:close/>
                <a:moveTo>
                  <a:pt x="205792" y="1727592"/>
                </a:moveTo>
                <a:lnTo>
                  <a:pt x="205792" y="1416276"/>
                </a:lnTo>
                <a:lnTo>
                  <a:pt x="517113" y="1416276"/>
                </a:lnTo>
                <a:lnTo>
                  <a:pt x="517113" y="1712350"/>
                </a:lnTo>
                <a:lnTo>
                  <a:pt x="516958" y="1712220"/>
                </a:lnTo>
                <a:lnTo>
                  <a:pt x="516958" y="1679496"/>
                </a:lnTo>
                <a:lnTo>
                  <a:pt x="409321" y="1589146"/>
                </a:lnTo>
                <a:lnTo>
                  <a:pt x="409345" y="1589113"/>
                </a:lnTo>
                <a:lnTo>
                  <a:pt x="341226" y="1531932"/>
                </a:lnTo>
                <a:lnTo>
                  <a:pt x="218020" y="1629005"/>
                </a:lnTo>
                <a:lnTo>
                  <a:pt x="235283" y="1640554"/>
                </a:lnTo>
                <a:lnTo>
                  <a:pt x="230427" y="1644380"/>
                </a:lnTo>
                <a:lnTo>
                  <a:pt x="273726" y="1673340"/>
                </a:lnTo>
                <a:lnTo>
                  <a:pt x="277922" y="1669080"/>
                </a:lnTo>
                <a:lnTo>
                  <a:pt x="279523" y="1670151"/>
                </a:lnTo>
                <a:lnTo>
                  <a:pt x="339881" y="1608872"/>
                </a:lnTo>
                <a:lnTo>
                  <a:pt x="501327" y="1727592"/>
                </a:lnTo>
                <a:close/>
                <a:moveTo>
                  <a:pt x="580622" y="1785903"/>
                </a:moveTo>
                <a:lnTo>
                  <a:pt x="598835" y="1780950"/>
                </a:lnTo>
                <a:lnTo>
                  <a:pt x="594625" y="1777416"/>
                </a:lnTo>
                <a:lnTo>
                  <a:pt x="624077" y="1769416"/>
                </a:lnTo>
                <a:lnTo>
                  <a:pt x="529140" y="1689723"/>
                </a:lnTo>
                <a:lnTo>
                  <a:pt x="529140" y="1404249"/>
                </a:lnTo>
                <a:lnTo>
                  <a:pt x="193770" y="1404249"/>
                </a:lnTo>
                <a:lnTo>
                  <a:pt x="193770" y="1739614"/>
                </a:lnTo>
                <a:lnTo>
                  <a:pt x="517675" y="1739614"/>
                </a:lnTo>
                <a:close/>
                <a:moveTo>
                  <a:pt x="133966" y="2068825"/>
                </a:moveTo>
                <a:cubicBezTo>
                  <a:pt x="119454" y="2068825"/>
                  <a:pt x="107689" y="2057060"/>
                  <a:pt x="107689" y="2042548"/>
                </a:cubicBezTo>
                <a:lnTo>
                  <a:pt x="107689" y="143308"/>
                </a:lnTo>
                <a:cubicBezTo>
                  <a:pt x="107689" y="128796"/>
                  <a:pt x="119454" y="117030"/>
                  <a:pt x="133966" y="117030"/>
                </a:cubicBezTo>
                <a:lnTo>
                  <a:pt x="1510463" y="117030"/>
                </a:lnTo>
                <a:cubicBezTo>
                  <a:pt x="1524976" y="117030"/>
                  <a:pt x="1536741" y="128796"/>
                  <a:pt x="1536741" y="143308"/>
                </a:cubicBezTo>
                <a:lnTo>
                  <a:pt x="1536741" y="2042548"/>
                </a:lnTo>
                <a:cubicBezTo>
                  <a:pt x="1536741" y="2057060"/>
                  <a:pt x="1524976" y="2068825"/>
                  <a:pt x="1510463" y="2068825"/>
                </a:cubicBezTo>
                <a:lnTo>
                  <a:pt x="1298955" y="2068825"/>
                </a:lnTo>
                <a:lnTo>
                  <a:pt x="1298955" y="2048073"/>
                </a:lnTo>
                <a:lnTo>
                  <a:pt x="1298955" y="2038036"/>
                </a:lnTo>
                <a:lnTo>
                  <a:pt x="1298955" y="2030605"/>
                </a:lnTo>
                <a:lnTo>
                  <a:pt x="1298955" y="2025247"/>
                </a:lnTo>
                <a:lnTo>
                  <a:pt x="1295169" y="2021460"/>
                </a:lnTo>
                <a:lnTo>
                  <a:pt x="1292254" y="2014422"/>
                </a:lnTo>
                <a:cubicBezTo>
                  <a:pt x="1288114" y="2010280"/>
                  <a:pt x="1282394" y="2007719"/>
                  <a:pt x="1276075" y="2007719"/>
                </a:cubicBezTo>
                <a:lnTo>
                  <a:pt x="397430" y="2007719"/>
                </a:lnTo>
                <a:cubicBezTo>
                  <a:pt x="391111" y="2007719"/>
                  <a:pt x="385389" y="2010280"/>
                  <a:pt x="381248" y="2014422"/>
                </a:cubicBezTo>
                <a:lnTo>
                  <a:pt x="377704" y="2022978"/>
                </a:lnTo>
                <a:lnTo>
                  <a:pt x="374544" y="2026135"/>
                </a:lnTo>
                <a:lnTo>
                  <a:pt x="374544" y="2038036"/>
                </a:lnTo>
                <a:lnTo>
                  <a:pt x="374545" y="2038036"/>
                </a:lnTo>
                <a:lnTo>
                  <a:pt x="374545" y="2048073"/>
                </a:lnTo>
                <a:lnTo>
                  <a:pt x="374544" y="2048073"/>
                </a:lnTo>
                <a:lnTo>
                  <a:pt x="374544" y="2068825"/>
                </a:lnTo>
                <a:close/>
                <a:moveTo>
                  <a:pt x="836750" y="2452010"/>
                </a:moveTo>
                <a:cubicBezTo>
                  <a:pt x="801133" y="2452010"/>
                  <a:pt x="772257" y="2423136"/>
                  <a:pt x="772257" y="2387519"/>
                </a:cubicBezTo>
                <a:cubicBezTo>
                  <a:pt x="772257" y="2351895"/>
                  <a:pt x="801133" y="2323021"/>
                  <a:pt x="836750" y="2323021"/>
                </a:cubicBezTo>
                <a:cubicBezTo>
                  <a:pt x="872368" y="2323021"/>
                  <a:pt x="901248" y="2351895"/>
                  <a:pt x="901248" y="2387519"/>
                </a:cubicBezTo>
                <a:cubicBezTo>
                  <a:pt x="901248" y="2423136"/>
                  <a:pt x="872368" y="2452010"/>
                  <a:pt x="836750" y="2452010"/>
                </a:cubicBezTo>
                <a:close/>
                <a:moveTo>
                  <a:pt x="834802" y="2527970"/>
                </a:moveTo>
                <a:lnTo>
                  <a:pt x="838699" y="2527970"/>
                </a:lnTo>
                <a:cubicBezTo>
                  <a:pt x="945270" y="2527970"/>
                  <a:pt x="1031668" y="2441578"/>
                  <a:pt x="1031668" y="2335005"/>
                </a:cubicBezTo>
                <a:lnTo>
                  <a:pt x="1031668" y="2300093"/>
                </a:lnTo>
                <a:lnTo>
                  <a:pt x="1276075" y="2300093"/>
                </a:lnTo>
                <a:cubicBezTo>
                  <a:pt x="1288713" y="2300093"/>
                  <a:pt x="1298955" y="2289846"/>
                  <a:pt x="1298955" y="2277208"/>
                </a:cubicBezTo>
                <a:lnTo>
                  <a:pt x="1298955" y="2245963"/>
                </a:lnTo>
                <a:lnTo>
                  <a:pt x="1544576" y="2245963"/>
                </a:lnTo>
                <a:cubicBezTo>
                  <a:pt x="1599724" y="2245963"/>
                  <a:pt x="1644434" y="2201253"/>
                  <a:pt x="1644434" y="2146105"/>
                </a:cubicBezTo>
                <a:lnTo>
                  <a:pt x="1644434" y="99858"/>
                </a:lnTo>
                <a:cubicBezTo>
                  <a:pt x="1644434" y="44706"/>
                  <a:pt x="1599724" y="0"/>
                  <a:pt x="1544576" y="0"/>
                </a:cubicBezTo>
                <a:lnTo>
                  <a:pt x="99858" y="0"/>
                </a:lnTo>
                <a:cubicBezTo>
                  <a:pt x="44705" y="0"/>
                  <a:pt x="0" y="44706"/>
                  <a:pt x="0" y="99858"/>
                </a:cubicBezTo>
                <a:lnTo>
                  <a:pt x="0" y="2146105"/>
                </a:lnTo>
                <a:cubicBezTo>
                  <a:pt x="0" y="2201253"/>
                  <a:pt x="44705" y="2245963"/>
                  <a:pt x="99858" y="2245963"/>
                </a:cubicBezTo>
                <a:lnTo>
                  <a:pt x="374545" y="2245963"/>
                </a:lnTo>
                <a:lnTo>
                  <a:pt x="374545" y="2277208"/>
                </a:lnTo>
                <a:cubicBezTo>
                  <a:pt x="374545" y="2289846"/>
                  <a:pt x="384791" y="2300093"/>
                  <a:pt x="397430" y="2300093"/>
                </a:cubicBezTo>
                <a:lnTo>
                  <a:pt x="641838" y="2300093"/>
                </a:lnTo>
                <a:lnTo>
                  <a:pt x="641838" y="2335005"/>
                </a:lnTo>
                <a:cubicBezTo>
                  <a:pt x="641838" y="2441578"/>
                  <a:pt x="728230" y="2527970"/>
                  <a:pt x="834802" y="252797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7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B294BE3-27A5-4234-AE91-DACE60A4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6" y="3034617"/>
            <a:ext cx="11128248" cy="1325880"/>
          </a:xfrm>
        </p:spPr>
        <p:txBody>
          <a:bodyPr>
            <a:noAutofit/>
          </a:bodyPr>
          <a:lstStyle>
            <a:lvl1pPr>
              <a:defRPr sz="8000" b="1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34409"/>
      </p:ext>
    </p:extLst>
  </p:cSld>
  <p:clrMapOvr>
    <a:masterClrMapping/>
  </p:clrMapOvr>
  <p:transition spd="slow" advTm="10000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44969-B780-4862-981D-20B1B17442AD}" type="datetime1">
              <a:rPr lang="en-US" smtClean="0"/>
              <a:t>6/30/2023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15327"/>
      </p:ext>
    </p:extLst>
  </p:cSld>
  <p:clrMapOvr>
    <a:masterClrMapping/>
  </p:clrMapOvr>
  <p:transition spd="slow" advTm="10000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48C9-3708-42D7-B261-EEAADE7E1049}" type="datetime1">
              <a:rPr lang="en-US" smtClean="0"/>
              <a:t>6/30/2023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7810"/>
      </p:ext>
    </p:extLst>
  </p:cSld>
  <p:clrMapOvr>
    <a:masterClrMapping/>
  </p:clrMapOvr>
  <p:transition spd="slow" advTm="10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47ADCEA-CFA1-4ADD-A721-8F074A27E0A4}"/>
              </a:ext>
            </a:extLst>
          </p:cNvPr>
          <p:cNvSpPr/>
          <p:nvPr userDrawn="1"/>
        </p:nvSpPr>
        <p:spPr>
          <a:xfrm>
            <a:off x="0" y="155572"/>
            <a:ext cx="12186603" cy="652468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35000"/>
                </a:schemeClr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399" y="152401"/>
            <a:ext cx="11141529" cy="652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538" y="914400"/>
            <a:ext cx="10958512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552766"/>
            <a:ext cx="2743200" cy="249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4E23A9-BCE0-4B4C-AFE4-94BC17CFD5C9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552766"/>
            <a:ext cx="4114800" cy="249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93243" y="6552766"/>
            <a:ext cx="477982" cy="249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53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65" r:id="rId4"/>
    <p:sldLayoutId id="2147483866" r:id="rId5"/>
    <p:sldLayoutId id="2147483766" r:id="rId6"/>
    <p:sldLayoutId id="2147483867" r:id="rId7"/>
    <p:sldLayoutId id="2147483870" r:id="rId8"/>
    <p:sldLayoutId id="2147483881" r:id="rId9"/>
    <p:sldLayoutId id="2147483869" r:id="rId10"/>
    <p:sldLayoutId id="2147483852" r:id="rId11"/>
    <p:sldLayoutId id="2147483859" r:id="rId12"/>
    <p:sldLayoutId id="2147483860" r:id="rId13"/>
    <p:sldLayoutId id="2147483861" r:id="rId14"/>
    <p:sldLayoutId id="2147483862" r:id="rId15"/>
    <p:sldLayoutId id="2147483863" r:id="rId16"/>
    <p:sldLayoutId id="2147483864" r:id="rId17"/>
  </p:sldLayoutIdLst>
  <p:transition spd="slow" advTm="10000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Arial Nova Cond" panose="020B0506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64">
          <p15:clr>
            <a:srgbClr val="F26B43"/>
          </p15:clr>
        </p15:guide>
        <p15:guide id="2" orient="horz" pos="504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1128">
          <p15:clr>
            <a:srgbClr val="F26B43"/>
          </p15:clr>
        </p15:guide>
        <p15:guide id="5" orient="horz" pos="1182">
          <p15:clr>
            <a:srgbClr val="F26B43"/>
          </p15:clr>
        </p15:guide>
        <p15:guide id="6" orient="horz" pos="1776">
          <p15:clr>
            <a:srgbClr val="F26B43"/>
          </p15:clr>
        </p15:guide>
        <p15:guide id="7" orient="horz" pos="1722">
          <p15:clr>
            <a:srgbClr val="F26B43"/>
          </p15:clr>
        </p15:guide>
        <p15:guide id="8" orient="horz" pos="2304">
          <p15:clr>
            <a:srgbClr val="F26B43"/>
          </p15:clr>
        </p15:guide>
        <p15:guide id="9" orient="horz" pos="2372">
          <p15:clr>
            <a:srgbClr val="F26B43"/>
          </p15:clr>
        </p15:guide>
        <p15:guide id="10" orient="horz" pos="2912">
          <p15:clr>
            <a:srgbClr val="F26B43"/>
          </p15:clr>
        </p15:guide>
        <p15:guide id="11" orient="horz" pos="2966">
          <p15:clr>
            <a:srgbClr val="F26B43"/>
          </p15:clr>
        </p15:guide>
        <p15:guide id="12" orient="horz" pos="3507">
          <p15:clr>
            <a:srgbClr val="F26B43"/>
          </p15:clr>
        </p15:guide>
        <p15:guide id="13" orient="horz" pos="3560">
          <p15:clr>
            <a:srgbClr val="F26B43"/>
          </p15:clr>
        </p15:guide>
        <p15:guide id="14" orient="horz" pos="4032">
          <p15:clr>
            <a:srgbClr val="F26B43"/>
          </p15:clr>
        </p15:guide>
        <p15:guide id="15" pos="3808">
          <p15:clr>
            <a:srgbClr val="F26B43"/>
          </p15:clr>
        </p15:guide>
        <p15:guide id="16" pos="4973">
          <p15:clr>
            <a:srgbClr val="F26B43"/>
          </p15:clr>
        </p15:guide>
        <p15:guide id="17" pos="5028">
          <p15:clr>
            <a:srgbClr val="F26B43"/>
          </p15:clr>
        </p15:guide>
        <p15:guide id="18" pos="6132">
          <p15:clr>
            <a:srgbClr val="F26B43"/>
          </p15:clr>
        </p15:guide>
        <p15:guide id="19" pos="6188">
          <p15:clr>
            <a:srgbClr val="F26B43"/>
          </p15:clr>
        </p15:guide>
        <p15:guide id="20" pos="7292">
          <p15:clr>
            <a:srgbClr val="F26B43"/>
          </p15:clr>
        </p15:guide>
        <p15:guide id="21" pos="7347">
          <p15:clr>
            <a:srgbClr val="F26B43"/>
          </p15:clr>
        </p15:guide>
        <p15:guide id="22" pos="2709">
          <p15:clr>
            <a:srgbClr val="F26B43"/>
          </p15:clr>
        </p15:guide>
        <p15:guide id="23" pos="2655">
          <p15:clr>
            <a:srgbClr val="F26B43"/>
          </p15:clr>
        </p15:guide>
        <p15:guide id="24" pos="1551">
          <p15:clr>
            <a:srgbClr val="F26B43"/>
          </p15:clr>
        </p15:guide>
        <p15:guide id="25" pos="1495">
          <p15:clr>
            <a:srgbClr val="F26B43"/>
          </p15:clr>
        </p15:guide>
        <p15:guide id="26" pos="389">
          <p15:clr>
            <a:srgbClr val="F26B43"/>
          </p15:clr>
        </p15:guide>
        <p15:guide id="27" pos="336">
          <p15:clr>
            <a:srgbClr val="F26B43"/>
          </p15:clr>
        </p15:guide>
        <p15:guide id="28" orient="horz" pos="96">
          <p15:clr>
            <a:srgbClr val="F26B43"/>
          </p15:clr>
        </p15:guide>
        <p15:guide id="29" orient="horz" pos="40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9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10" Type="http://schemas.openxmlformats.org/officeDocument/2006/relationships/image" Target="../media/image2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038E43-7817-49D9-B2C6-A49B9CA78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5033" y="3632200"/>
            <a:ext cx="4693404" cy="2161714"/>
          </a:xfrm>
        </p:spPr>
        <p:txBody>
          <a:bodyPr>
            <a:normAutofit fontScale="90000"/>
          </a:bodyPr>
          <a:lstStyle/>
          <a:p>
            <a:pPr algn="r"/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This slide show has a built-in verbal commentary and is set up to play automatically.</a:t>
            </a:r>
            <a:b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 To start the slide show – go to ‘Slide Show’ on </a:t>
            </a:r>
            <a:r>
              <a:rPr lang="en-US" sz="3100">
                <a:latin typeface="Arial" panose="020B0604020202020204" pitchFamily="34" charset="0"/>
                <a:cs typeface="Arial" panose="020B0604020202020204" pitchFamily="34" charset="0"/>
              </a:rPr>
              <a:t>the pulldown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menu on the top and click on ‘From Beginning’ on the far left. </a:t>
            </a: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127682"/>
      </p:ext>
    </p:extLst>
  </p:cSld>
  <p:clrMapOvr>
    <a:masterClrMapping/>
  </p:clrMapOvr>
  <p:transition spd="slow" advTm="300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E4C913F-DF33-4AB2-9DFF-10ADA6DBB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5934" y="3992938"/>
            <a:ext cx="4879158" cy="1678274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Arial Nova Cond" panose="020B0506020202020204" pitchFamily="34" charset="0"/>
              </a:rPr>
              <a:t>TRIPLE BOTTOM LINE </a:t>
            </a:r>
            <a:br>
              <a:rPr lang="en-US" sz="2600" dirty="0">
                <a:solidFill>
                  <a:schemeClr val="tx1"/>
                </a:solidFill>
                <a:latin typeface="Arial Nova Cond" panose="020B0506020202020204" pitchFamily="34" charset="0"/>
              </a:rPr>
            </a:br>
            <a:r>
              <a:rPr lang="en-US" sz="2600" dirty="0">
                <a:solidFill>
                  <a:schemeClr val="tx1"/>
                </a:solidFill>
                <a:latin typeface="Arial Nova Cond" panose="020B0506020202020204" pitchFamily="34" charset="0"/>
              </a:rPr>
              <a:t>4 PART SERIES</a:t>
            </a:r>
          </a:p>
          <a:p>
            <a:r>
              <a:rPr lang="en-US" sz="2200" b="1" dirty="0">
                <a:solidFill>
                  <a:schemeClr val="tx1"/>
                </a:solidFill>
                <a:latin typeface="Arial Nova Cond" panose="020B0506020202020204" pitchFamily="34" charset="0"/>
              </a:rPr>
              <a:t>Part 4: PROJECT EXAMPLES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038E43-7817-49D9-B2C6-A49B9CA78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0837" y="3609761"/>
            <a:ext cx="5480050" cy="2161714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in Architecture &amp; Planning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Slide1">
            <a:hlinkClick r:id="" action="ppaction://media"/>
            <a:extLst>
              <a:ext uri="{FF2B5EF4-FFF2-40B4-BE49-F238E27FC236}">
                <a16:creationId xmlns:a16="http://schemas.microsoft.com/office/drawing/2014/main" id="{D33D212E-5C2A-0F1D-907C-37E173EB2F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22743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1477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E0A72786-F4FB-46CE-A54A-6AA7A0124C6A}"/>
              </a:ext>
            </a:extLst>
          </p:cNvPr>
          <p:cNvGrpSpPr/>
          <p:nvPr/>
        </p:nvGrpSpPr>
        <p:grpSpPr>
          <a:xfrm>
            <a:off x="71596" y="0"/>
            <a:ext cx="857542" cy="6858000"/>
            <a:chOff x="71596" y="0"/>
            <a:chExt cx="857542" cy="685800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2916581-F8CA-4182-BD85-8B6BEC383192}"/>
                </a:ext>
              </a:extLst>
            </p:cNvPr>
            <p:cNvSpPr/>
            <p:nvPr/>
          </p:nvSpPr>
          <p:spPr>
            <a:xfrm>
              <a:off x="75699" y="0"/>
              <a:ext cx="85343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5B458A-8926-43FF-9496-21A397FA2E98}"/>
                </a:ext>
              </a:extLst>
            </p:cNvPr>
            <p:cNvSpPr/>
            <p:nvPr/>
          </p:nvSpPr>
          <p:spPr>
            <a:xfrm>
              <a:off x="71596" y="0"/>
              <a:ext cx="853439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FAF6B4-866B-43CB-92F9-A202EE15B239}"/>
                </a:ext>
              </a:extLst>
            </p:cNvPr>
            <p:cNvSpPr/>
            <p:nvPr/>
          </p:nvSpPr>
          <p:spPr>
            <a:xfrm>
              <a:off x="75699" y="152401"/>
              <a:ext cx="853439" cy="6477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F2BADA0-7B4D-4487-8E9E-DC880771851E}"/>
              </a:ext>
            </a:extLst>
          </p:cNvPr>
          <p:cNvGrpSpPr/>
          <p:nvPr/>
        </p:nvGrpSpPr>
        <p:grpSpPr>
          <a:xfrm>
            <a:off x="4300538" y="1745791"/>
            <a:ext cx="7891461" cy="4526280"/>
            <a:chOff x="4300538" y="1876426"/>
            <a:chExt cx="7891461" cy="452628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D14938E-D17D-4C73-A549-FA1DABB81842}"/>
                </a:ext>
              </a:extLst>
            </p:cNvPr>
            <p:cNvSpPr/>
            <p:nvPr/>
          </p:nvSpPr>
          <p:spPr>
            <a:xfrm>
              <a:off x="4300538" y="1876426"/>
              <a:ext cx="7891461" cy="4526280"/>
            </a:xfrm>
            <a:prstGeom prst="rect">
              <a:avLst/>
            </a:prstGeom>
            <a:solidFill>
              <a:srgbClr val="3C4F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BA4FA4A-603C-445B-BA62-60461B1692C3}"/>
                </a:ext>
              </a:extLst>
            </p:cNvPr>
            <p:cNvGrpSpPr/>
            <p:nvPr/>
          </p:nvGrpSpPr>
          <p:grpSpPr>
            <a:xfrm>
              <a:off x="5103671" y="1950197"/>
              <a:ext cx="6285194" cy="4378739"/>
              <a:chOff x="5103671" y="1950197"/>
              <a:chExt cx="6285194" cy="4378739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A9C20D9F-6BCC-4CCD-93E9-F76F0D3F5F4B}"/>
                  </a:ext>
                </a:extLst>
              </p:cNvPr>
              <p:cNvGrpSpPr/>
              <p:nvPr/>
            </p:nvGrpSpPr>
            <p:grpSpPr>
              <a:xfrm>
                <a:off x="5402966" y="2337183"/>
                <a:ext cx="35599" cy="3686643"/>
                <a:chOff x="4624331" y="2200275"/>
                <a:chExt cx="38100" cy="3945654"/>
              </a:xfrm>
            </p:grpSpPr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2AD6726A-1A7A-45C1-AC1F-11D7C72506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662431" y="2200275"/>
                  <a:ext cx="0" cy="3945654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89B87AA5-CC53-48E4-BADE-7440343B82EA}"/>
                    </a:ext>
                  </a:extLst>
                </p:cNvPr>
                <p:cNvCxnSpPr/>
                <p:nvPr/>
              </p:nvCxnSpPr>
              <p:spPr>
                <a:xfrm flipH="1">
                  <a:off x="4624331" y="2200275"/>
                  <a:ext cx="0" cy="3945654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CC41E9E-6D85-44A1-B210-F80262BD4239}"/>
                  </a:ext>
                </a:extLst>
              </p:cNvPr>
              <p:cNvGrpSpPr/>
              <p:nvPr/>
            </p:nvGrpSpPr>
            <p:grpSpPr>
              <a:xfrm>
                <a:off x="5103671" y="1950197"/>
                <a:ext cx="6285194" cy="4378739"/>
                <a:chOff x="5103671" y="1950197"/>
                <a:chExt cx="6285194" cy="4378739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B14BBEA-E798-4D89-ADA9-401D1E54FEE9}"/>
                    </a:ext>
                  </a:extLst>
                </p:cNvPr>
                <p:cNvGrpSpPr/>
                <p:nvPr/>
              </p:nvGrpSpPr>
              <p:grpSpPr>
                <a:xfrm>
                  <a:off x="5103671" y="1950197"/>
                  <a:ext cx="6285194" cy="648322"/>
                  <a:chOff x="5103671" y="1950197"/>
                  <a:chExt cx="6285194" cy="648322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AC244787-7CEB-43B4-9333-9C873DF20D1C}"/>
                      </a:ext>
                    </a:extLst>
                  </p:cNvPr>
                  <p:cNvSpPr/>
                  <p:nvPr/>
                </p:nvSpPr>
                <p:spPr>
                  <a:xfrm>
                    <a:off x="5882545" y="1980975"/>
                    <a:ext cx="5506320" cy="400110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US" sz="2000" b="1" dirty="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  <a:cs typeface="Arial" panose="020B0604020202020204" pitchFamily="34" charset="0"/>
                      </a:rPr>
                      <a:t>PART 1: SUSTAINABILITY OVERVIEW</a:t>
                    </a:r>
                  </a:p>
                </p:txBody>
              </p:sp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1A75794B-5AD6-428F-8798-4EEFD74D5E4B}"/>
                      </a:ext>
                    </a:extLst>
                  </p:cNvPr>
                  <p:cNvSpPr/>
                  <p:nvPr/>
                </p:nvSpPr>
                <p:spPr>
                  <a:xfrm>
                    <a:off x="5103671" y="1950197"/>
                    <a:ext cx="648323" cy="648322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sz="1200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</a:endParaRPr>
                  </a:p>
                </p:txBody>
              </p:sp>
            </p:grp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F903FAFC-E802-4836-8731-BD4FAABD1628}"/>
                    </a:ext>
                  </a:extLst>
                </p:cNvPr>
                <p:cNvSpPr/>
                <p:nvPr/>
              </p:nvSpPr>
              <p:spPr>
                <a:xfrm>
                  <a:off x="5103671" y="5680614"/>
                  <a:ext cx="648323" cy="648322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200">
                    <a:solidFill>
                      <a:schemeClr val="bg2">
                        <a:lumMod val="95000"/>
                      </a:schemeClr>
                    </a:solidFill>
                    <a:latin typeface="Arial Nova Cond" panose="020B0506020202020204" pitchFamily="34" charset="0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DFC82CF4-C4C6-4B10-AD9C-E18D56FA688C}"/>
                    </a:ext>
                  </a:extLst>
                </p:cNvPr>
                <p:cNvSpPr/>
                <p:nvPr/>
              </p:nvSpPr>
              <p:spPr>
                <a:xfrm>
                  <a:off x="5103671" y="4437141"/>
                  <a:ext cx="648323" cy="648322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200">
                    <a:solidFill>
                      <a:schemeClr val="bg2">
                        <a:lumMod val="95000"/>
                      </a:schemeClr>
                    </a:solidFill>
                    <a:latin typeface="Arial Nova Cond" panose="020B0506020202020204" pitchFamily="34" charset="0"/>
                  </a:endParaRPr>
                </a:p>
              </p:txBody>
            </p: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69CF09BE-8397-4B56-8DA8-A6A6DFF47153}"/>
                    </a:ext>
                  </a:extLst>
                </p:cNvPr>
                <p:cNvGrpSpPr/>
                <p:nvPr/>
              </p:nvGrpSpPr>
              <p:grpSpPr>
                <a:xfrm>
                  <a:off x="5103671" y="3193669"/>
                  <a:ext cx="648323" cy="648322"/>
                  <a:chOff x="4337147" y="3536022"/>
                  <a:chExt cx="532336" cy="532335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1ECB3854-010E-40B9-8521-90CEA19E75E8}"/>
                      </a:ext>
                    </a:extLst>
                  </p:cNvPr>
                  <p:cNvGrpSpPr/>
                  <p:nvPr/>
                </p:nvGrpSpPr>
                <p:grpSpPr>
                  <a:xfrm>
                    <a:off x="4337147" y="3536022"/>
                    <a:ext cx="532336" cy="532335"/>
                    <a:chOff x="1880142" y="5139103"/>
                    <a:chExt cx="682400" cy="682400"/>
                  </a:xfrm>
                </p:grpSpPr>
                <p:sp>
                  <p:nvSpPr>
                    <p:cNvPr id="28" name="Oval 27">
                      <a:extLst>
                        <a:ext uri="{FF2B5EF4-FFF2-40B4-BE49-F238E27FC236}">
                          <a16:creationId xmlns:a16="http://schemas.microsoft.com/office/drawing/2014/main" id="{1194B867-EC72-49E6-B8C6-971D3AF065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0142" y="5139103"/>
                      <a:ext cx="682400" cy="682400"/>
                    </a:xfrm>
                    <a:prstGeom prst="ellipse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sz="120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</a:endParaRPr>
                    </a:p>
                  </p:txBody>
                </p:sp>
                <p:sp>
                  <p:nvSpPr>
                    <p:cNvPr id="29" name="Oval 28">
                      <a:extLst>
                        <a:ext uri="{FF2B5EF4-FFF2-40B4-BE49-F238E27FC236}">
                          <a16:creationId xmlns:a16="http://schemas.microsoft.com/office/drawing/2014/main" id="{4E36F03D-3DFB-437D-B25B-4603024CC8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30815" y="5189776"/>
                      <a:ext cx="581054" cy="581054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 w="0">
                      <a:noFill/>
                    </a:ln>
                    <a:effectLst>
                      <a:outerShdw blurRad="50800" dist="12700" dir="5400000" algn="t" rotWithShape="0">
                        <a:prstClr val="black">
                          <a:alpha val="5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sz="120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</a:endParaRPr>
                    </a:p>
                  </p:txBody>
                </p:sp>
              </p:grpSp>
              <p:sp>
                <p:nvSpPr>
                  <p:cNvPr id="9" name="Freeform: Shape 8">
                    <a:extLst>
                      <a:ext uri="{FF2B5EF4-FFF2-40B4-BE49-F238E27FC236}">
                        <a16:creationId xmlns:a16="http://schemas.microsoft.com/office/drawing/2014/main" id="{39DB0D26-CC22-4040-9057-BBD11F7E1F6B}"/>
                      </a:ext>
                    </a:extLst>
                  </p:cNvPr>
                  <p:cNvSpPr/>
                  <p:nvPr/>
                </p:nvSpPr>
                <p:spPr>
                  <a:xfrm>
                    <a:off x="4446093" y="3648415"/>
                    <a:ext cx="314452" cy="307560"/>
                  </a:xfrm>
                  <a:custGeom>
                    <a:avLst/>
                    <a:gdLst>
                      <a:gd name="connsiteX0" fmla="*/ 38773 w 314452"/>
                      <a:gd name="connsiteY0" fmla="*/ 250271 h 307560"/>
                      <a:gd name="connsiteX1" fmla="*/ 64908 w 314452"/>
                      <a:gd name="connsiteY1" fmla="*/ 250306 h 307560"/>
                      <a:gd name="connsiteX2" fmla="*/ 75988 w 314452"/>
                      <a:gd name="connsiteY2" fmla="*/ 261424 h 307560"/>
                      <a:gd name="connsiteX3" fmla="*/ 57944 w 314452"/>
                      <a:gd name="connsiteY3" fmla="*/ 261385 h 307560"/>
                      <a:gd name="connsiteX4" fmla="*/ 114575 w 314452"/>
                      <a:gd name="connsiteY4" fmla="*/ 291932 h 307560"/>
                      <a:gd name="connsiteX5" fmla="*/ 249678 w 314452"/>
                      <a:gd name="connsiteY5" fmla="*/ 255711 h 307560"/>
                      <a:gd name="connsiteX6" fmla="*/ 257368 w 314452"/>
                      <a:gd name="connsiteY6" fmla="*/ 263422 h 307560"/>
                      <a:gd name="connsiteX7" fmla="*/ 150506 w 314452"/>
                      <a:gd name="connsiteY7" fmla="*/ 307560 h 307560"/>
                      <a:gd name="connsiteX8" fmla="*/ 111751 w 314452"/>
                      <a:gd name="connsiteY8" fmla="*/ 302463 h 307560"/>
                      <a:gd name="connsiteX9" fmla="*/ 49832 w 314452"/>
                      <a:gd name="connsiteY9" fmla="*/ 268729 h 307560"/>
                      <a:gd name="connsiteX10" fmla="*/ 49811 w 314452"/>
                      <a:gd name="connsiteY10" fmla="*/ 287523 h 307560"/>
                      <a:gd name="connsiteX11" fmla="*/ 38735 w 314452"/>
                      <a:gd name="connsiteY11" fmla="*/ 276402 h 307560"/>
                      <a:gd name="connsiteX12" fmla="*/ 58371 w 314452"/>
                      <a:gd name="connsiteY12" fmla="*/ 120061 h 307560"/>
                      <a:gd name="connsiteX13" fmla="*/ 113568 w 314452"/>
                      <a:gd name="connsiteY13" fmla="*/ 151303 h 307560"/>
                      <a:gd name="connsiteX14" fmla="*/ 136849 w 314452"/>
                      <a:gd name="connsiteY14" fmla="*/ 166505 h 307560"/>
                      <a:gd name="connsiteX15" fmla="*/ 144518 w 314452"/>
                      <a:gd name="connsiteY15" fmla="*/ 179251 h 307560"/>
                      <a:gd name="connsiteX16" fmla="*/ 147358 w 314452"/>
                      <a:gd name="connsiteY16" fmla="*/ 189826 h 307560"/>
                      <a:gd name="connsiteX17" fmla="*/ 148029 w 314452"/>
                      <a:gd name="connsiteY17" fmla="*/ 198401 h 307560"/>
                      <a:gd name="connsiteX18" fmla="*/ 147009 w 314452"/>
                      <a:gd name="connsiteY18" fmla="*/ 209263 h 307560"/>
                      <a:gd name="connsiteX19" fmla="*/ 137484 w 314452"/>
                      <a:gd name="connsiteY19" fmla="*/ 198023 h 307560"/>
                      <a:gd name="connsiteX20" fmla="*/ 109655 w 314452"/>
                      <a:gd name="connsiteY20" fmla="*/ 178716 h 307560"/>
                      <a:gd name="connsiteX21" fmla="*/ 106214 w 314452"/>
                      <a:gd name="connsiteY21" fmla="*/ 177650 h 307560"/>
                      <a:gd name="connsiteX22" fmla="*/ 105777 w 314452"/>
                      <a:gd name="connsiteY22" fmla="*/ 177650 h 307560"/>
                      <a:gd name="connsiteX23" fmla="*/ 109655 w 314452"/>
                      <a:gd name="connsiteY23" fmla="*/ 180086 h 307560"/>
                      <a:gd name="connsiteX24" fmla="*/ 130860 w 314452"/>
                      <a:gd name="connsiteY24" fmla="*/ 197583 h 307560"/>
                      <a:gd name="connsiteX25" fmla="*/ 136276 w 314452"/>
                      <a:gd name="connsiteY25" fmla="*/ 203918 h 307560"/>
                      <a:gd name="connsiteX26" fmla="*/ 149039 w 314452"/>
                      <a:gd name="connsiteY26" fmla="*/ 236697 h 307560"/>
                      <a:gd name="connsiteX27" fmla="*/ 83297 w 314452"/>
                      <a:gd name="connsiteY27" fmla="*/ 202436 h 307560"/>
                      <a:gd name="connsiteX28" fmla="*/ 58371 w 314452"/>
                      <a:gd name="connsiteY28" fmla="*/ 120061 h 307560"/>
                      <a:gd name="connsiteX29" fmla="*/ 238304 w 314452"/>
                      <a:gd name="connsiteY29" fmla="*/ 76887 h 307560"/>
                      <a:gd name="connsiteX30" fmla="*/ 243329 w 314452"/>
                      <a:gd name="connsiteY30" fmla="*/ 116606 h 307560"/>
                      <a:gd name="connsiteX31" fmla="*/ 211960 w 314452"/>
                      <a:gd name="connsiteY31" fmla="*/ 179311 h 307560"/>
                      <a:gd name="connsiteX32" fmla="*/ 150960 w 314452"/>
                      <a:gd name="connsiteY32" fmla="*/ 201634 h 307560"/>
                      <a:gd name="connsiteX33" fmla="*/ 151047 w 314452"/>
                      <a:gd name="connsiteY33" fmla="*/ 198402 h 307560"/>
                      <a:gd name="connsiteX34" fmla="*/ 150331 w 314452"/>
                      <a:gd name="connsiteY34" fmla="*/ 189380 h 307560"/>
                      <a:gd name="connsiteX35" fmla="*/ 149017 w 314452"/>
                      <a:gd name="connsiteY35" fmla="*/ 183319 h 307560"/>
                      <a:gd name="connsiteX36" fmla="*/ 159747 w 314452"/>
                      <a:gd name="connsiteY36" fmla="*/ 170660 h 307560"/>
                      <a:gd name="connsiteX37" fmla="*/ 188219 w 314452"/>
                      <a:gd name="connsiteY37" fmla="*/ 149899 h 307560"/>
                      <a:gd name="connsiteX38" fmla="*/ 156714 w 314452"/>
                      <a:gd name="connsiteY38" fmla="*/ 168169 h 307560"/>
                      <a:gd name="connsiteX39" fmla="*/ 146589 w 314452"/>
                      <a:gd name="connsiteY39" fmla="*/ 176523 h 307560"/>
                      <a:gd name="connsiteX40" fmla="*/ 139126 w 314452"/>
                      <a:gd name="connsiteY40" fmla="*/ 164553 h 307560"/>
                      <a:gd name="connsiteX41" fmla="*/ 136673 w 314452"/>
                      <a:gd name="connsiteY41" fmla="*/ 161908 h 307560"/>
                      <a:gd name="connsiteX42" fmla="*/ 140080 w 314452"/>
                      <a:gd name="connsiteY42" fmla="*/ 154550 h 307560"/>
                      <a:gd name="connsiteX43" fmla="*/ 170299 w 314452"/>
                      <a:gd name="connsiteY43" fmla="*/ 125701 h 307560"/>
                      <a:gd name="connsiteX44" fmla="*/ 211828 w 314452"/>
                      <a:gd name="connsiteY44" fmla="*/ 106211 h 307560"/>
                      <a:gd name="connsiteX45" fmla="*/ 238304 w 314452"/>
                      <a:gd name="connsiteY45" fmla="*/ 76887 h 307560"/>
                      <a:gd name="connsiteX46" fmla="*/ 189802 w 314452"/>
                      <a:gd name="connsiteY46" fmla="*/ 11167 h 307560"/>
                      <a:gd name="connsiteX47" fmla="*/ 298240 w 314452"/>
                      <a:gd name="connsiteY47" fmla="*/ 188241 h 307560"/>
                      <a:gd name="connsiteX48" fmla="*/ 314452 w 314452"/>
                      <a:gd name="connsiteY48" fmla="*/ 178885 h 307560"/>
                      <a:gd name="connsiteX49" fmla="*/ 310392 w 314452"/>
                      <a:gd name="connsiteY49" fmla="*/ 194038 h 307560"/>
                      <a:gd name="connsiteX50" fmla="*/ 287758 w 314452"/>
                      <a:gd name="connsiteY50" fmla="*/ 207108 h 307560"/>
                      <a:gd name="connsiteX51" fmla="*/ 274694 w 314452"/>
                      <a:gd name="connsiteY51" fmla="*/ 184471 h 307560"/>
                      <a:gd name="connsiteX52" fmla="*/ 278754 w 314452"/>
                      <a:gd name="connsiteY52" fmla="*/ 169315 h 307560"/>
                      <a:gd name="connsiteX53" fmla="*/ 287776 w 314452"/>
                      <a:gd name="connsiteY53" fmla="*/ 184954 h 307560"/>
                      <a:gd name="connsiteX54" fmla="*/ 186972 w 314452"/>
                      <a:gd name="connsiteY54" fmla="*/ 21697 h 307560"/>
                      <a:gd name="connsiteX55" fmla="*/ 103181 w 314452"/>
                      <a:gd name="connsiteY55" fmla="*/ 0 h 307560"/>
                      <a:gd name="connsiteX56" fmla="*/ 125828 w 314452"/>
                      <a:gd name="connsiteY56" fmla="*/ 13050 h 307560"/>
                      <a:gd name="connsiteX57" fmla="*/ 112785 w 314452"/>
                      <a:gd name="connsiteY57" fmla="*/ 35693 h 307560"/>
                      <a:gd name="connsiteX58" fmla="*/ 97635 w 314452"/>
                      <a:gd name="connsiteY58" fmla="*/ 39767 h 307560"/>
                      <a:gd name="connsiteX59" fmla="*/ 106646 w 314452"/>
                      <a:gd name="connsiteY59" fmla="*/ 24132 h 307560"/>
                      <a:gd name="connsiteX60" fmla="*/ 15657 w 314452"/>
                      <a:gd name="connsiteY60" fmla="*/ 120613 h 307560"/>
                      <a:gd name="connsiteX61" fmla="*/ 15678 w 314452"/>
                      <a:gd name="connsiteY61" fmla="*/ 193013 h 307560"/>
                      <a:gd name="connsiteX62" fmla="*/ 5151 w 314452"/>
                      <a:gd name="connsiteY62" fmla="*/ 195846 h 307560"/>
                      <a:gd name="connsiteX63" fmla="*/ 5130 w 314452"/>
                      <a:gd name="connsiteY63" fmla="*/ 117796 h 307560"/>
                      <a:gd name="connsiteX64" fmla="*/ 104320 w 314452"/>
                      <a:gd name="connsiteY64" fmla="*/ 13458 h 307560"/>
                      <a:gd name="connsiteX65" fmla="*/ 88031 w 314452"/>
                      <a:gd name="connsiteY65" fmla="*/ 4077 h 3075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</a:cxnLst>
                    <a:rect l="l" t="t" r="r" b="b"/>
                    <a:pathLst>
                      <a:path w="314452" h="307560">
                        <a:moveTo>
                          <a:pt x="38773" y="250271"/>
                        </a:moveTo>
                        <a:lnTo>
                          <a:pt x="64908" y="250306"/>
                        </a:lnTo>
                        <a:lnTo>
                          <a:pt x="75988" y="261424"/>
                        </a:lnTo>
                        <a:lnTo>
                          <a:pt x="57944" y="261385"/>
                        </a:lnTo>
                        <a:cubicBezTo>
                          <a:pt x="74142" y="275791"/>
                          <a:pt x="93548" y="286303"/>
                          <a:pt x="114575" y="291932"/>
                        </a:cubicBezTo>
                        <a:cubicBezTo>
                          <a:pt x="162620" y="304817"/>
                          <a:pt x="214382" y="290933"/>
                          <a:pt x="249678" y="255711"/>
                        </a:cubicBezTo>
                        <a:lnTo>
                          <a:pt x="257368" y="263422"/>
                        </a:lnTo>
                        <a:cubicBezTo>
                          <a:pt x="228736" y="292019"/>
                          <a:pt x="190005" y="307560"/>
                          <a:pt x="150506" y="307560"/>
                        </a:cubicBezTo>
                        <a:cubicBezTo>
                          <a:pt x="137558" y="307560"/>
                          <a:pt x="124536" y="305887"/>
                          <a:pt x="111751" y="302463"/>
                        </a:cubicBezTo>
                        <a:cubicBezTo>
                          <a:pt x="88705" y="296289"/>
                          <a:pt x="67466" y="284655"/>
                          <a:pt x="49832" y="268729"/>
                        </a:cubicBezTo>
                        <a:lnTo>
                          <a:pt x="49811" y="287523"/>
                        </a:lnTo>
                        <a:lnTo>
                          <a:pt x="38735" y="276402"/>
                        </a:lnTo>
                        <a:close/>
                        <a:moveTo>
                          <a:pt x="58371" y="120061"/>
                        </a:moveTo>
                        <a:cubicBezTo>
                          <a:pt x="57766" y="125700"/>
                          <a:pt x="82381" y="140241"/>
                          <a:pt x="113568" y="151303"/>
                        </a:cubicBezTo>
                        <a:cubicBezTo>
                          <a:pt x="124246" y="155094"/>
                          <a:pt x="131688" y="160502"/>
                          <a:pt x="136849" y="166505"/>
                        </a:cubicBezTo>
                        <a:cubicBezTo>
                          <a:pt x="140360" y="170603"/>
                          <a:pt x="142820" y="174939"/>
                          <a:pt x="144518" y="179251"/>
                        </a:cubicBezTo>
                        <a:cubicBezTo>
                          <a:pt x="145936" y="182881"/>
                          <a:pt x="146831" y="186458"/>
                          <a:pt x="147358" y="189826"/>
                        </a:cubicBezTo>
                        <a:cubicBezTo>
                          <a:pt x="147841" y="192929"/>
                          <a:pt x="148022" y="195833"/>
                          <a:pt x="148029" y="198401"/>
                        </a:cubicBezTo>
                        <a:cubicBezTo>
                          <a:pt x="148054" y="204864"/>
                          <a:pt x="147009" y="209263"/>
                          <a:pt x="147009" y="209263"/>
                        </a:cubicBezTo>
                        <a:cubicBezTo>
                          <a:pt x="143850" y="204969"/>
                          <a:pt x="140650" y="201283"/>
                          <a:pt x="137484" y="198023"/>
                        </a:cubicBezTo>
                        <a:cubicBezTo>
                          <a:pt x="126000" y="186179"/>
                          <a:pt x="115207" y="180774"/>
                          <a:pt x="109655" y="178716"/>
                        </a:cubicBezTo>
                        <a:cubicBezTo>
                          <a:pt x="107988" y="178098"/>
                          <a:pt x="106808" y="177769"/>
                          <a:pt x="106214" y="177650"/>
                        </a:cubicBezTo>
                        <a:cubicBezTo>
                          <a:pt x="105850" y="177587"/>
                          <a:pt x="105662" y="177580"/>
                          <a:pt x="105777" y="177650"/>
                        </a:cubicBezTo>
                        <a:cubicBezTo>
                          <a:pt x="107115" y="178450"/>
                          <a:pt x="108397" y="179268"/>
                          <a:pt x="109655" y="180086"/>
                        </a:cubicBezTo>
                        <a:cubicBezTo>
                          <a:pt x="118561" y="185847"/>
                          <a:pt x="125472" y="191804"/>
                          <a:pt x="130860" y="197583"/>
                        </a:cubicBezTo>
                        <a:cubicBezTo>
                          <a:pt x="132858" y="199718"/>
                          <a:pt x="134679" y="201852"/>
                          <a:pt x="136276" y="203918"/>
                        </a:cubicBezTo>
                        <a:cubicBezTo>
                          <a:pt x="150573" y="222561"/>
                          <a:pt x="149542" y="237769"/>
                          <a:pt x="149039" y="236697"/>
                        </a:cubicBezTo>
                        <a:cubicBezTo>
                          <a:pt x="140650" y="218812"/>
                          <a:pt x="118163" y="219420"/>
                          <a:pt x="83297" y="202436"/>
                        </a:cubicBezTo>
                        <a:cubicBezTo>
                          <a:pt x="48420" y="185477"/>
                          <a:pt x="58619" y="117776"/>
                          <a:pt x="58371" y="120061"/>
                        </a:cubicBezTo>
                        <a:close/>
                        <a:moveTo>
                          <a:pt x="238304" y="76887"/>
                        </a:moveTo>
                        <a:cubicBezTo>
                          <a:pt x="244496" y="88550"/>
                          <a:pt x="245526" y="103769"/>
                          <a:pt x="243329" y="116606"/>
                        </a:cubicBezTo>
                        <a:cubicBezTo>
                          <a:pt x="239954" y="140123"/>
                          <a:pt x="229696" y="163106"/>
                          <a:pt x="211960" y="179311"/>
                        </a:cubicBezTo>
                        <a:cubicBezTo>
                          <a:pt x="195186" y="194670"/>
                          <a:pt x="173307" y="201801"/>
                          <a:pt x="150960" y="201634"/>
                        </a:cubicBezTo>
                        <a:cubicBezTo>
                          <a:pt x="151016" y="200617"/>
                          <a:pt x="151047" y="199551"/>
                          <a:pt x="151047" y="198402"/>
                        </a:cubicBezTo>
                        <a:cubicBezTo>
                          <a:pt x="151036" y="195390"/>
                          <a:pt x="150795" y="192357"/>
                          <a:pt x="150331" y="189380"/>
                        </a:cubicBezTo>
                        <a:cubicBezTo>
                          <a:pt x="150009" y="187308"/>
                          <a:pt x="149559" y="185292"/>
                          <a:pt x="149017" y="183319"/>
                        </a:cubicBezTo>
                        <a:cubicBezTo>
                          <a:pt x="151907" y="178664"/>
                          <a:pt x="155523" y="174426"/>
                          <a:pt x="159747" y="170660"/>
                        </a:cubicBezTo>
                        <a:cubicBezTo>
                          <a:pt x="168538" y="162788"/>
                          <a:pt x="178820" y="156971"/>
                          <a:pt x="188219" y="149899"/>
                        </a:cubicBezTo>
                        <a:cubicBezTo>
                          <a:pt x="177706" y="155982"/>
                          <a:pt x="166703" y="161181"/>
                          <a:pt x="156714" y="168169"/>
                        </a:cubicBezTo>
                        <a:cubicBezTo>
                          <a:pt x="153137" y="170677"/>
                          <a:pt x="149688" y="173459"/>
                          <a:pt x="146589" y="176523"/>
                        </a:cubicBezTo>
                        <a:cubicBezTo>
                          <a:pt x="144681" y="172173"/>
                          <a:pt x="142208" y="168144"/>
                          <a:pt x="139126" y="164553"/>
                        </a:cubicBezTo>
                        <a:cubicBezTo>
                          <a:pt x="138346" y="163651"/>
                          <a:pt x="137532" y="162771"/>
                          <a:pt x="136673" y="161908"/>
                        </a:cubicBezTo>
                        <a:cubicBezTo>
                          <a:pt x="137718" y="159406"/>
                          <a:pt x="138857" y="156964"/>
                          <a:pt x="140080" y="154550"/>
                        </a:cubicBezTo>
                        <a:cubicBezTo>
                          <a:pt x="146404" y="142059"/>
                          <a:pt x="158412" y="132496"/>
                          <a:pt x="170299" y="125701"/>
                        </a:cubicBezTo>
                        <a:cubicBezTo>
                          <a:pt x="183597" y="118056"/>
                          <a:pt x="197978" y="112682"/>
                          <a:pt x="211828" y="106211"/>
                        </a:cubicBezTo>
                        <a:cubicBezTo>
                          <a:pt x="224371" y="100338"/>
                          <a:pt x="237068" y="91956"/>
                          <a:pt x="238304" y="76887"/>
                        </a:cubicBezTo>
                        <a:close/>
                        <a:moveTo>
                          <a:pt x="189802" y="11167"/>
                        </a:moveTo>
                        <a:cubicBezTo>
                          <a:pt x="267577" y="32004"/>
                          <a:pt x="314889" y="110369"/>
                          <a:pt x="298240" y="188241"/>
                        </a:cubicBezTo>
                        <a:lnTo>
                          <a:pt x="314452" y="178885"/>
                        </a:lnTo>
                        <a:lnTo>
                          <a:pt x="310392" y="194038"/>
                        </a:lnTo>
                        <a:lnTo>
                          <a:pt x="287758" y="207108"/>
                        </a:lnTo>
                        <a:lnTo>
                          <a:pt x="274694" y="184471"/>
                        </a:lnTo>
                        <a:lnTo>
                          <a:pt x="278754" y="169315"/>
                        </a:lnTo>
                        <a:lnTo>
                          <a:pt x="287776" y="184954"/>
                        </a:lnTo>
                        <a:cubicBezTo>
                          <a:pt x="302576" y="113049"/>
                          <a:pt x="258790" y="40942"/>
                          <a:pt x="186972" y="21697"/>
                        </a:cubicBezTo>
                        <a:close/>
                        <a:moveTo>
                          <a:pt x="103181" y="0"/>
                        </a:moveTo>
                        <a:lnTo>
                          <a:pt x="125828" y="13050"/>
                        </a:lnTo>
                        <a:lnTo>
                          <a:pt x="112785" y="35693"/>
                        </a:lnTo>
                        <a:lnTo>
                          <a:pt x="97635" y="39767"/>
                        </a:lnTo>
                        <a:lnTo>
                          <a:pt x="106646" y="24132"/>
                        </a:lnTo>
                        <a:cubicBezTo>
                          <a:pt x="62305" y="38946"/>
                          <a:pt x="27816" y="75237"/>
                          <a:pt x="15657" y="120613"/>
                        </a:cubicBezTo>
                        <a:cubicBezTo>
                          <a:pt x="9308" y="144308"/>
                          <a:pt x="9315" y="169345"/>
                          <a:pt x="15678" y="193013"/>
                        </a:cubicBezTo>
                        <a:lnTo>
                          <a:pt x="5151" y="195846"/>
                        </a:lnTo>
                        <a:cubicBezTo>
                          <a:pt x="-1711" y="170323"/>
                          <a:pt x="-1718" y="143340"/>
                          <a:pt x="5130" y="117796"/>
                        </a:cubicBezTo>
                        <a:cubicBezTo>
                          <a:pt x="18337" y="68501"/>
                          <a:pt x="55998" y="29181"/>
                          <a:pt x="104320" y="13458"/>
                        </a:cubicBezTo>
                        <a:lnTo>
                          <a:pt x="88031" y="4077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defTabSz="914400">
                      <a:defRPr/>
                    </a:pPr>
                    <a:endParaRPr lang="en-US" sz="1600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5749D2-9A1C-46D7-A3E5-6D92D0D76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02" y="152401"/>
            <a:ext cx="10958512" cy="652468"/>
          </a:xfrm>
        </p:spPr>
        <p:txBody>
          <a:bodyPr>
            <a:noAutofit/>
          </a:bodyPr>
          <a:lstStyle/>
          <a:p>
            <a:r>
              <a:rPr lang="en-US" b="0" dirty="0"/>
              <a:t>Triple Bottom Line Sustainability Series</a:t>
            </a:r>
            <a:endParaRPr lang="en-IN" b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E727710-9D60-49B9-A79A-8CF3AE58E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49AF21E-2BCD-73C2-2926-21FD00DE3315}"/>
              </a:ext>
            </a:extLst>
          </p:cNvPr>
          <p:cNvSpPr/>
          <p:nvPr/>
        </p:nvSpPr>
        <p:spPr>
          <a:xfrm>
            <a:off x="5154989" y="1867036"/>
            <a:ext cx="552038" cy="552037"/>
          </a:xfrm>
          <a:prstGeom prst="ellipse">
            <a:avLst/>
          </a:prstGeom>
          <a:solidFill>
            <a:schemeClr val="accent2"/>
          </a:solidFill>
          <a:ln w="0">
            <a:noFill/>
          </a:ln>
          <a:effectLst>
            <a:outerShdw blurRad="50800" dist="127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20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0F6D8E3-B624-1226-90FF-432759E0CE85}"/>
              </a:ext>
            </a:extLst>
          </p:cNvPr>
          <p:cNvSpPr/>
          <p:nvPr/>
        </p:nvSpPr>
        <p:spPr>
          <a:xfrm>
            <a:off x="5239529" y="1955776"/>
            <a:ext cx="382966" cy="374572"/>
          </a:xfrm>
          <a:custGeom>
            <a:avLst/>
            <a:gdLst>
              <a:gd name="connsiteX0" fmla="*/ 38773 w 314452"/>
              <a:gd name="connsiteY0" fmla="*/ 250271 h 307560"/>
              <a:gd name="connsiteX1" fmla="*/ 64908 w 314452"/>
              <a:gd name="connsiteY1" fmla="*/ 250306 h 307560"/>
              <a:gd name="connsiteX2" fmla="*/ 75988 w 314452"/>
              <a:gd name="connsiteY2" fmla="*/ 261424 h 307560"/>
              <a:gd name="connsiteX3" fmla="*/ 57944 w 314452"/>
              <a:gd name="connsiteY3" fmla="*/ 261385 h 307560"/>
              <a:gd name="connsiteX4" fmla="*/ 114575 w 314452"/>
              <a:gd name="connsiteY4" fmla="*/ 291932 h 307560"/>
              <a:gd name="connsiteX5" fmla="*/ 249678 w 314452"/>
              <a:gd name="connsiteY5" fmla="*/ 255711 h 307560"/>
              <a:gd name="connsiteX6" fmla="*/ 257368 w 314452"/>
              <a:gd name="connsiteY6" fmla="*/ 263422 h 307560"/>
              <a:gd name="connsiteX7" fmla="*/ 150506 w 314452"/>
              <a:gd name="connsiteY7" fmla="*/ 307560 h 307560"/>
              <a:gd name="connsiteX8" fmla="*/ 111751 w 314452"/>
              <a:gd name="connsiteY8" fmla="*/ 302463 h 307560"/>
              <a:gd name="connsiteX9" fmla="*/ 49832 w 314452"/>
              <a:gd name="connsiteY9" fmla="*/ 268729 h 307560"/>
              <a:gd name="connsiteX10" fmla="*/ 49811 w 314452"/>
              <a:gd name="connsiteY10" fmla="*/ 287523 h 307560"/>
              <a:gd name="connsiteX11" fmla="*/ 38735 w 314452"/>
              <a:gd name="connsiteY11" fmla="*/ 276402 h 307560"/>
              <a:gd name="connsiteX12" fmla="*/ 58371 w 314452"/>
              <a:gd name="connsiteY12" fmla="*/ 120061 h 307560"/>
              <a:gd name="connsiteX13" fmla="*/ 113568 w 314452"/>
              <a:gd name="connsiteY13" fmla="*/ 151303 h 307560"/>
              <a:gd name="connsiteX14" fmla="*/ 136849 w 314452"/>
              <a:gd name="connsiteY14" fmla="*/ 166505 h 307560"/>
              <a:gd name="connsiteX15" fmla="*/ 144518 w 314452"/>
              <a:gd name="connsiteY15" fmla="*/ 179251 h 307560"/>
              <a:gd name="connsiteX16" fmla="*/ 147358 w 314452"/>
              <a:gd name="connsiteY16" fmla="*/ 189826 h 307560"/>
              <a:gd name="connsiteX17" fmla="*/ 148029 w 314452"/>
              <a:gd name="connsiteY17" fmla="*/ 198401 h 307560"/>
              <a:gd name="connsiteX18" fmla="*/ 147009 w 314452"/>
              <a:gd name="connsiteY18" fmla="*/ 209263 h 307560"/>
              <a:gd name="connsiteX19" fmla="*/ 137484 w 314452"/>
              <a:gd name="connsiteY19" fmla="*/ 198023 h 307560"/>
              <a:gd name="connsiteX20" fmla="*/ 109655 w 314452"/>
              <a:gd name="connsiteY20" fmla="*/ 178716 h 307560"/>
              <a:gd name="connsiteX21" fmla="*/ 106214 w 314452"/>
              <a:gd name="connsiteY21" fmla="*/ 177650 h 307560"/>
              <a:gd name="connsiteX22" fmla="*/ 105777 w 314452"/>
              <a:gd name="connsiteY22" fmla="*/ 177650 h 307560"/>
              <a:gd name="connsiteX23" fmla="*/ 109655 w 314452"/>
              <a:gd name="connsiteY23" fmla="*/ 180086 h 307560"/>
              <a:gd name="connsiteX24" fmla="*/ 130860 w 314452"/>
              <a:gd name="connsiteY24" fmla="*/ 197583 h 307560"/>
              <a:gd name="connsiteX25" fmla="*/ 136276 w 314452"/>
              <a:gd name="connsiteY25" fmla="*/ 203918 h 307560"/>
              <a:gd name="connsiteX26" fmla="*/ 149039 w 314452"/>
              <a:gd name="connsiteY26" fmla="*/ 236697 h 307560"/>
              <a:gd name="connsiteX27" fmla="*/ 83297 w 314452"/>
              <a:gd name="connsiteY27" fmla="*/ 202436 h 307560"/>
              <a:gd name="connsiteX28" fmla="*/ 58371 w 314452"/>
              <a:gd name="connsiteY28" fmla="*/ 120061 h 307560"/>
              <a:gd name="connsiteX29" fmla="*/ 238304 w 314452"/>
              <a:gd name="connsiteY29" fmla="*/ 76887 h 307560"/>
              <a:gd name="connsiteX30" fmla="*/ 243329 w 314452"/>
              <a:gd name="connsiteY30" fmla="*/ 116606 h 307560"/>
              <a:gd name="connsiteX31" fmla="*/ 211960 w 314452"/>
              <a:gd name="connsiteY31" fmla="*/ 179311 h 307560"/>
              <a:gd name="connsiteX32" fmla="*/ 150960 w 314452"/>
              <a:gd name="connsiteY32" fmla="*/ 201634 h 307560"/>
              <a:gd name="connsiteX33" fmla="*/ 151047 w 314452"/>
              <a:gd name="connsiteY33" fmla="*/ 198402 h 307560"/>
              <a:gd name="connsiteX34" fmla="*/ 150331 w 314452"/>
              <a:gd name="connsiteY34" fmla="*/ 189380 h 307560"/>
              <a:gd name="connsiteX35" fmla="*/ 149017 w 314452"/>
              <a:gd name="connsiteY35" fmla="*/ 183319 h 307560"/>
              <a:gd name="connsiteX36" fmla="*/ 159747 w 314452"/>
              <a:gd name="connsiteY36" fmla="*/ 170660 h 307560"/>
              <a:gd name="connsiteX37" fmla="*/ 188219 w 314452"/>
              <a:gd name="connsiteY37" fmla="*/ 149899 h 307560"/>
              <a:gd name="connsiteX38" fmla="*/ 156714 w 314452"/>
              <a:gd name="connsiteY38" fmla="*/ 168169 h 307560"/>
              <a:gd name="connsiteX39" fmla="*/ 146589 w 314452"/>
              <a:gd name="connsiteY39" fmla="*/ 176523 h 307560"/>
              <a:gd name="connsiteX40" fmla="*/ 139126 w 314452"/>
              <a:gd name="connsiteY40" fmla="*/ 164553 h 307560"/>
              <a:gd name="connsiteX41" fmla="*/ 136673 w 314452"/>
              <a:gd name="connsiteY41" fmla="*/ 161908 h 307560"/>
              <a:gd name="connsiteX42" fmla="*/ 140080 w 314452"/>
              <a:gd name="connsiteY42" fmla="*/ 154550 h 307560"/>
              <a:gd name="connsiteX43" fmla="*/ 170299 w 314452"/>
              <a:gd name="connsiteY43" fmla="*/ 125701 h 307560"/>
              <a:gd name="connsiteX44" fmla="*/ 211828 w 314452"/>
              <a:gd name="connsiteY44" fmla="*/ 106211 h 307560"/>
              <a:gd name="connsiteX45" fmla="*/ 238304 w 314452"/>
              <a:gd name="connsiteY45" fmla="*/ 76887 h 307560"/>
              <a:gd name="connsiteX46" fmla="*/ 189802 w 314452"/>
              <a:gd name="connsiteY46" fmla="*/ 11167 h 307560"/>
              <a:gd name="connsiteX47" fmla="*/ 298240 w 314452"/>
              <a:gd name="connsiteY47" fmla="*/ 188241 h 307560"/>
              <a:gd name="connsiteX48" fmla="*/ 314452 w 314452"/>
              <a:gd name="connsiteY48" fmla="*/ 178885 h 307560"/>
              <a:gd name="connsiteX49" fmla="*/ 310392 w 314452"/>
              <a:gd name="connsiteY49" fmla="*/ 194038 h 307560"/>
              <a:gd name="connsiteX50" fmla="*/ 287758 w 314452"/>
              <a:gd name="connsiteY50" fmla="*/ 207108 h 307560"/>
              <a:gd name="connsiteX51" fmla="*/ 274694 w 314452"/>
              <a:gd name="connsiteY51" fmla="*/ 184471 h 307560"/>
              <a:gd name="connsiteX52" fmla="*/ 278754 w 314452"/>
              <a:gd name="connsiteY52" fmla="*/ 169315 h 307560"/>
              <a:gd name="connsiteX53" fmla="*/ 287776 w 314452"/>
              <a:gd name="connsiteY53" fmla="*/ 184954 h 307560"/>
              <a:gd name="connsiteX54" fmla="*/ 186972 w 314452"/>
              <a:gd name="connsiteY54" fmla="*/ 21697 h 307560"/>
              <a:gd name="connsiteX55" fmla="*/ 103181 w 314452"/>
              <a:gd name="connsiteY55" fmla="*/ 0 h 307560"/>
              <a:gd name="connsiteX56" fmla="*/ 125828 w 314452"/>
              <a:gd name="connsiteY56" fmla="*/ 13050 h 307560"/>
              <a:gd name="connsiteX57" fmla="*/ 112785 w 314452"/>
              <a:gd name="connsiteY57" fmla="*/ 35693 h 307560"/>
              <a:gd name="connsiteX58" fmla="*/ 97635 w 314452"/>
              <a:gd name="connsiteY58" fmla="*/ 39767 h 307560"/>
              <a:gd name="connsiteX59" fmla="*/ 106646 w 314452"/>
              <a:gd name="connsiteY59" fmla="*/ 24132 h 307560"/>
              <a:gd name="connsiteX60" fmla="*/ 15657 w 314452"/>
              <a:gd name="connsiteY60" fmla="*/ 120613 h 307560"/>
              <a:gd name="connsiteX61" fmla="*/ 15678 w 314452"/>
              <a:gd name="connsiteY61" fmla="*/ 193013 h 307560"/>
              <a:gd name="connsiteX62" fmla="*/ 5151 w 314452"/>
              <a:gd name="connsiteY62" fmla="*/ 195846 h 307560"/>
              <a:gd name="connsiteX63" fmla="*/ 5130 w 314452"/>
              <a:gd name="connsiteY63" fmla="*/ 117796 h 307560"/>
              <a:gd name="connsiteX64" fmla="*/ 104320 w 314452"/>
              <a:gd name="connsiteY64" fmla="*/ 13458 h 307560"/>
              <a:gd name="connsiteX65" fmla="*/ 88031 w 314452"/>
              <a:gd name="connsiteY65" fmla="*/ 4077 h 30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14452" h="307560">
                <a:moveTo>
                  <a:pt x="38773" y="250271"/>
                </a:moveTo>
                <a:lnTo>
                  <a:pt x="64908" y="250306"/>
                </a:lnTo>
                <a:lnTo>
                  <a:pt x="75988" y="261424"/>
                </a:lnTo>
                <a:lnTo>
                  <a:pt x="57944" y="261385"/>
                </a:lnTo>
                <a:cubicBezTo>
                  <a:pt x="74142" y="275791"/>
                  <a:pt x="93548" y="286303"/>
                  <a:pt x="114575" y="291932"/>
                </a:cubicBezTo>
                <a:cubicBezTo>
                  <a:pt x="162620" y="304817"/>
                  <a:pt x="214382" y="290933"/>
                  <a:pt x="249678" y="255711"/>
                </a:cubicBezTo>
                <a:lnTo>
                  <a:pt x="257368" y="263422"/>
                </a:lnTo>
                <a:cubicBezTo>
                  <a:pt x="228736" y="292019"/>
                  <a:pt x="190005" y="307560"/>
                  <a:pt x="150506" y="307560"/>
                </a:cubicBezTo>
                <a:cubicBezTo>
                  <a:pt x="137558" y="307560"/>
                  <a:pt x="124536" y="305887"/>
                  <a:pt x="111751" y="302463"/>
                </a:cubicBezTo>
                <a:cubicBezTo>
                  <a:pt x="88705" y="296289"/>
                  <a:pt x="67466" y="284655"/>
                  <a:pt x="49832" y="268729"/>
                </a:cubicBezTo>
                <a:lnTo>
                  <a:pt x="49811" y="287523"/>
                </a:lnTo>
                <a:lnTo>
                  <a:pt x="38735" y="276402"/>
                </a:lnTo>
                <a:close/>
                <a:moveTo>
                  <a:pt x="58371" y="120061"/>
                </a:moveTo>
                <a:cubicBezTo>
                  <a:pt x="57766" y="125700"/>
                  <a:pt x="82381" y="140241"/>
                  <a:pt x="113568" y="151303"/>
                </a:cubicBezTo>
                <a:cubicBezTo>
                  <a:pt x="124246" y="155094"/>
                  <a:pt x="131688" y="160502"/>
                  <a:pt x="136849" y="166505"/>
                </a:cubicBezTo>
                <a:cubicBezTo>
                  <a:pt x="140360" y="170603"/>
                  <a:pt x="142820" y="174939"/>
                  <a:pt x="144518" y="179251"/>
                </a:cubicBezTo>
                <a:cubicBezTo>
                  <a:pt x="145936" y="182881"/>
                  <a:pt x="146831" y="186458"/>
                  <a:pt x="147358" y="189826"/>
                </a:cubicBezTo>
                <a:cubicBezTo>
                  <a:pt x="147841" y="192929"/>
                  <a:pt x="148022" y="195833"/>
                  <a:pt x="148029" y="198401"/>
                </a:cubicBezTo>
                <a:cubicBezTo>
                  <a:pt x="148054" y="204864"/>
                  <a:pt x="147009" y="209263"/>
                  <a:pt x="147009" y="209263"/>
                </a:cubicBezTo>
                <a:cubicBezTo>
                  <a:pt x="143850" y="204969"/>
                  <a:pt x="140650" y="201283"/>
                  <a:pt x="137484" y="198023"/>
                </a:cubicBezTo>
                <a:cubicBezTo>
                  <a:pt x="126000" y="186179"/>
                  <a:pt x="115207" y="180774"/>
                  <a:pt x="109655" y="178716"/>
                </a:cubicBezTo>
                <a:cubicBezTo>
                  <a:pt x="107988" y="178098"/>
                  <a:pt x="106808" y="177769"/>
                  <a:pt x="106214" y="177650"/>
                </a:cubicBezTo>
                <a:cubicBezTo>
                  <a:pt x="105850" y="177587"/>
                  <a:pt x="105662" y="177580"/>
                  <a:pt x="105777" y="177650"/>
                </a:cubicBezTo>
                <a:cubicBezTo>
                  <a:pt x="107115" y="178450"/>
                  <a:pt x="108397" y="179268"/>
                  <a:pt x="109655" y="180086"/>
                </a:cubicBezTo>
                <a:cubicBezTo>
                  <a:pt x="118561" y="185847"/>
                  <a:pt x="125472" y="191804"/>
                  <a:pt x="130860" y="197583"/>
                </a:cubicBezTo>
                <a:cubicBezTo>
                  <a:pt x="132858" y="199718"/>
                  <a:pt x="134679" y="201852"/>
                  <a:pt x="136276" y="203918"/>
                </a:cubicBezTo>
                <a:cubicBezTo>
                  <a:pt x="150573" y="222561"/>
                  <a:pt x="149542" y="237769"/>
                  <a:pt x="149039" y="236697"/>
                </a:cubicBezTo>
                <a:cubicBezTo>
                  <a:pt x="140650" y="218812"/>
                  <a:pt x="118163" y="219420"/>
                  <a:pt x="83297" y="202436"/>
                </a:cubicBezTo>
                <a:cubicBezTo>
                  <a:pt x="48420" y="185477"/>
                  <a:pt x="58619" y="117776"/>
                  <a:pt x="58371" y="120061"/>
                </a:cubicBezTo>
                <a:close/>
                <a:moveTo>
                  <a:pt x="238304" y="76887"/>
                </a:moveTo>
                <a:cubicBezTo>
                  <a:pt x="244496" y="88550"/>
                  <a:pt x="245526" y="103769"/>
                  <a:pt x="243329" y="116606"/>
                </a:cubicBezTo>
                <a:cubicBezTo>
                  <a:pt x="239954" y="140123"/>
                  <a:pt x="229696" y="163106"/>
                  <a:pt x="211960" y="179311"/>
                </a:cubicBezTo>
                <a:cubicBezTo>
                  <a:pt x="195186" y="194670"/>
                  <a:pt x="173307" y="201801"/>
                  <a:pt x="150960" y="201634"/>
                </a:cubicBezTo>
                <a:cubicBezTo>
                  <a:pt x="151016" y="200617"/>
                  <a:pt x="151047" y="199551"/>
                  <a:pt x="151047" y="198402"/>
                </a:cubicBezTo>
                <a:cubicBezTo>
                  <a:pt x="151036" y="195390"/>
                  <a:pt x="150795" y="192357"/>
                  <a:pt x="150331" y="189380"/>
                </a:cubicBezTo>
                <a:cubicBezTo>
                  <a:pt x="150009" y="187308"/>
                  <a:pt x="149559" y="185292"/>
                  <a:pt x="149017" y="183319"/>
                </a:cubicBezTo>
                <a:cubicBezTo>
                  <a:pt x="151907" y="178664"/>
                  <a:pt x="155523" y="174426"/>
                  <a:pt x="159747" y="170660"/>
                </a:cubicBezTo>
                <a:cubicBezTo>
                  <a:pt x="168538" y="162788"/>
                  <a:pt x="178820" y="156971"/>
                  <a:pt x="188219" y="149899"/>
                </a:cubicBezTo>
                <a:cubicBezTo>
                  <a:pt x="177706" y="155982"/>
                  <a:pt x="166703" y="161181"/>
                  <a:pt x="156714" y="168169"/>
                </a:cubicBezTo>
                <a:cubicBezTo>
                  <a:pt x="153137" y="170677"/>
                  <a:pt x="149688" y="173459"/>
                  <a:pt x="146589" y="176523"/>
                </a:cubicBezTo>
                <a:cubicBezTo>
                  <a:pt x="144681" y="172173"/>
                  <a:pt x="142208" y="168144"/>
                  <a:pt x="139126" y="164553"/>
                </a:cubicBezTo>
                <a:cubicBezTo>
                  <a:pt x="138346" y="163651"/>
                  <a:pt x="137532" y="162771"/>
                  <a:pt x="136673" y="161908"/>
                </a:cubicBezTo>
                <a:cubicBezTo>
                  <a:pt x="137718" y="159406"/>
                  <a:pt x="138857" y="156964"/>
                  <a:pt x="140080" y="154550"/>
                </a:cubicBezTo>
                <a:cubicBezTo>
                  <a:pt x="146404" y="142059"/>
                  <a:pt x="158412" y="132496"/>
                  <a:pt x="170299" y="125701"/>
                </a:cubicBezTo>
                <a:cubicBezTo>
                  <a:pt x="183597" y="118056"/>
                  <a:pt x="197978" y="112682"/>
                  <a:pt x="211828" y="106211"/>
                </a:cubicBezTo>
                <a:cubicBezTo>
                  <a:pt x="224371" y="100338"/>
                  <a:pt x="237068" y="91956"/>
                  <a:pt x="238304" y="76887"/>
                </a:cubicBezTo>
                <a:close/>
                <a:moveTo>
                  <a:pt x="189802" y="11167"/>
                </a:moveTo>
                <a:cubicBezTo>
                  <a:pt x="267577" y="32004"/>
                  <a:pt x="314889" y="110369"/>
                  <a:pt x="298240" y="188241"/>
                </a:cubicBezTo>
                <a:lnTo>
                  <a:pt x="314452" y="178885"/>
                </a:lnTo>
                <a:lnTo>
                  <a:pt x="310392" y="194038"/>
                </a:lnTo>
                <a:lnTo>
                  <a:pt x="287758" y="207108"/>
                </a:lnTo>
                <a:lnTo>
                  <a:pt x="274694" y="184471"/>
                </a:lnTo>
                <a:lnTo>
                  <a:pt x="278754" y="169315"/>
                </a:lnTo>
                <a:lnTo>
                  <a:pt x="287776" y="184954"/>
                </a:lnTo>
                <a:cubicBezTo>
                  <a:pt x="302576" y="113049"/>
                  <a:pt x="258790" y="40942"/>
                  <a:pt x="186972" y="21697"/>
                </a:cubicBezTo>
                <a:close/>
                <a:moveTo>
                  <a:pt x="103181" y="0"/>
                </a:moveTo>
                <a:lnTo>
                  <a:pt x="125828" y="13050"/>
                </a:lnTo>
                <a:lnTo>
                  <a:pt x="112785" y="35693"/>
                </a:lnTo>
                <a:lnTo>
                  <a:pt x="97635" y="39767"/>
                </a:lnTo>
                <a:lnTo>
                  <a:pt x="106646" y="24132"/>
                </a:lnTo>
                <a:cubicBezTo>
                  <a:pt x="62305" y="38946"/>
                  <a:pt x="27816" y="75237"/>
                  <a:pt x="15657" y="120613"/>
                </a:cubicBezTo>
                <a:cubicBezTo>
                  <a:pt x="9308" y="144308"/>
                  <a:pt x="9315" y="169345"/>
                  <a:pt x="15678" y="193013"/>
                </a:cubicBezTo>
                <a:lnTo>
                  <a:pt x="5151" y="195846"/>
                </a:lnTo>
                <a:cubicBezTo>
                  <a:pt x="-1711" y="170323"/>
                  <a:pt x="-1718" y="143340"/>
                  <a:pt x="5130" y="117796"/>
                </a:cubicBezTo>
                <a:cubicBezTo>
                  <a:pt x="18337" y="68501"/>
                  <a:pt x="55998" y="29181"/>
                  <a:pt x="104320" y="13458"/>
                </a:cubicBezTo>
                <a:lnTo>
                  <a:pt x="88031" y="4077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>
              <a:defRPr/>
            </a:pPr>
            <a:endParaRPr lang="en-US" sz="1600" dirty="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F8CDE02-EB36-204D-D0ED-693A4847EE1B}"/>
              </a:ext>
            </a:extLst>
          </p:cNvPr>
          <p:cNvSpPr/>
          <p:nvPr/>
        </p:nvSpPr>
        <p:spPr>
          <a:xfrm>
            <a:off x="5154989" y="4353061"/>
            <a:ext cx="552038" cy="552037"/>
          </a:xfrm>
          <a:prstGeom prst="ellipse">
            <a:avLst/>
          </a:prstGeom>
          <a:solidFill>
            <a:schemeClr val="accent2"/>
          </a:solidFill>
          <a:ln w="0">
            <a:noFill/>
          </a:ln>
          <a:effectLst>
            <a:outerShdw blurRad="50800" dist="127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20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F19F1E0-319B-126C-F7F8-543A32405892}"/>
              </a:ext>
            </a:extLst>
          </p:cNvPr>
          <p:cNvSpPr/>
          <p:nvPr/>
        </p:nvSpPr>
        <p:spPr>
          <a:xfrm>
            <a:off x="5239529" y="4441801"/>
            <a:ext cx="382966" cy="374572"/>
          </a:xfrm>
          <a:custGeom>
            <a:avLst/>
            <a:gdLst>
              <a:gd name="connsiteX0" fmla="*/ 38773 w 314452"/>
              <a:gd name="connsiteY0" fmla="*/ 250271 h 307560"/>
              <a:gd name="connsiteX1" fmla="*/ 64908 w 314452"/>
              <a:gd name="connsiteY1" fmla="*/ 250306 h 307560"/>
              <a:gd name="connsiteX2" fmla="*/ 75988 w 314452"/>
              <a:gd name="connsiteY2" fmla="*/ 261424 h 307560"/>
              <a:gd name="connsiteX3" fmla="*/ 57944 w 314452"/>
              <a:gd name="connsiteY3" fmla="*/ 261385 h 307560"/>
              <a:gd name="connsiteX4" fmla="*/ 114575 w 314452"/>
              <a:gd name="connsiteY4" fmla="*/ 291932 h 307560"/>
              <a:gd name="connsiteX5" fmla="*/ 249678 w 314452"/>
              <a:gd name="connsiteY5" fmla="*/ 255711 h 307560"/>
              <a:gd name="connsiteX6" fmla="*/ 257368 w 314452"/>
              <a:gd name="connsiteY6" fmla="*/ 263422 h 307560"/>
              <a:gd name="connsiteX7" fmla="*/ 150506 w 314452"/>
              <a:gd name="connsiteY7" fmla="*/ 307560 h 307560"/>
              <a:gd name="connsiteX8" fmla="*/ 111751 w 314452"/>
              <a:gd name="connsiteY8" fmla="*/ 302463 h 307560"/>
              <a:gd name="connsiteX9" fmla="*/ 49832 w 314452"/>
              <a:gd name="connsiteY9" fmla="*/ 268729 h 307560"/>
              <a:gd name="connsiteX10" fmla="*/ 49811 w 314452"/>
              <a:gd name="connsiteY10" fmla="*/ 287523 h 307560"/>
              <a:gd name="connsiteX11" fmla="*/ 38735 w 314452"/>
              <a:gd name="connsiteY11" fmla="*/ 276402 h 307560"/>
              <a:gd name="connsiteX12" fmla="*/ 58371 w 314452"/>
              <a:gd name="connsiteY12" fmla="*/ 120061 h 307560"/>
              <a:gd name="connsiteX13" fmla="*/ 113568 w 314452"/>
              <a:gd name="connsiteY13" fmla="*/ 151303 h 307560"/>
              <a:gd name="connsiteX14" fmla="*/ 136849 w 314452"/>
              <a:gd name="connsiteY14" fmla="*/ 166505 h 307560"/>
              <a:gd name="connsiteX15" fmla="*/ 144518 w 314452"/>
              <a:gd name="connsiteY15" fmla="*/ 179251 h 307560"/>
              <a:gd name="connsiteX16" fmla="*/ 147358 w 314452"/>
              <a:gd name="connsiteY16" fmla="*/ 189826 h 307560"/>
              <a:gd name="connsiteX17" fmla="*/ 148029 w 314452"/>
              <a:gd name="connsiteY17" fmla="*/ 198401 h 307560"/>
              <a:gd name="connsiteX18" fmla="*/ 147009 w 314452"/>
              <a:gd name="connsiteY18" fmla="*/ 209263 h 307560"/>
              <a:gd name="connsiteX19" fmla="*/ 137484 w 314452"/>
              <a:gd name="connsiteY19" fmla="*/ 198023 h 307560"/>
              <a:gd name="connsiteX20" fmla="*/ 109655 w 314452"/>
              <a:gd name="connsiteY20" fmla="*/ 178716 h 307560"/>
              <a:gd name="connsiteX21" fmla="*/ 106214 w 314452"/>
              <a:gd name="connsiteY21" fmla="*/ 177650 h 307560"/>
              <a:gd name="connsiteX22" fmla="*/ 105777 w 314452"/>
              <a:gd name="connsiteY22" fmla="*/ 177650 h 307560"/>
              <a:gd name="connsiteX23" fmla="*/ 109655 w 314452"/>
              <a:gd name="connsiteY23" fmla="*/ 180086 h 307560"/>
              <a:gd name="connsiteX24" fmla="*/ 130860 w 314452"/>
              <a:gd name="connsiteY24" fmla="*/ 197583 h 307560"/>
              <a:gd name="connsiteX25" fmla="*/ 136276 w 314452"/>
              <a:gd name="connsiteY25" fmla="*/ 203918 h 307560"/>
              <a:gd name="connsiteX26" fmla="*/ 149039 w 314452"/>
              <a:gd name="connsiteY26" fmla="*/ 236697 h 307560"/>
              <a:gd name="connsiteX27" fmla="*/ 83297 w 314452"/>
              <a:gd name="connsiteY27" fmla="*/ 202436 h 307560"/>
              <a:gd name="connsiteX28" fmla="*/ 58371 w 314452"/>
              <a:gd name="connsiteY28" fmla="*/ 120061 h 307560"/>
              <a:gd name="connsiteX29" fmla="*/ 238304 w 314452"/>
              <a:gd name="connsiteY29" fmla="*/ 76887 h 307560"/>
              <a:gd name="connsiteX30" fmla="*/ 243329 w 314452"/>
              <a:gd name="connsiteY30" fmla="*/ 116606 h 307560"/>
              <a:gd name="connsiteX31" fmla="*/ 211960 w 314452"/>
              <a:gd name="connsiteY31" fmla="*/ 179311 h 307560"/>
              <a:gd name="connsiteX32" fmla="*/ 150960 w 314452"/>
              <a:gd name="connsiteY32" fmla="*/ 201634 h 307560"/>
              <a:gd name="connsiteX33" fmla="*/ 151047 w 314452"/>
              <a:gd name="connsiteY33" fmla="*/ 198402 h 307560"/>
              <a:gd name="connsiteX34" fmla="*/ 150331 w 314452"/>
              <a:gd name="connsiteY34" fmla="*/ 189380 h 307560"/>
              <a:gd name="connsiteX35" fmla="*/ 149017 w 314452"/>
              <a:gd name="connsiteY35" fmla="*/ 183319 h 307560"/>
              <a:gd name="connsiteX36" fmla="*/ 159747 w 314452"/>
              <a:gd name="connsiteY36" fmla="*/ 170660 h 307560"/>
              <a:gd name="connsiteX37" fmla="*/ 188219 w 314452"/>
              <a:gd name="connsiteY37" fmla="*/ 149899 h 307560"/>
              <a:gd name="connsiteX38" fmla="*/ 156714 w 314452"/>
              <a:gd name="connsiteY38" fmla="*/ 168169 h 307560"/>
              <a:gd name="connsiteX39" fmla="*/ 146589 w 314452"/>
              <a:gd name="connsiteY39" fmla="*/ 176523 h 307560"/>
              <a:gd name="connsiteX40" fmla="*/ 139126 w 314452"/>
              <a:gd name="connsiteY40" fmla="*/ 164553 h 307560"/>
              <a:gd name="connsiteX41" fmla="*/ 136673 w 314452"/>
              <a:gd name="connsiteY41" fmla="*/ 161908 h 307560"/>
              <a:gd name="connsiteX42" fmla="*/ 140080 w 314452"/>
              <a:gd name="connsiteY42" fmla="*/ 154550 h 307560"/>
              <a:gd name="connsiteX43" fmla="*/ 170299 w 314452"/>
              <a:gd name="connsiteY43" fmla="*/ 125701 h 307560"/>
              <a:gd name="connsiteX44" fmla="*/ 211828 w 314452"/>
              <a:gd name="connsiteY44" fmla="*/ 106211 h 307560"/>
              <a:gd name="connsiteX45" fmla="*/ 238304 w 314452"/>
              <a:gd name="connsiteY45" fmla="*/ 76887 h 307560"/>
              <a:gd name="connsiteX46" fmla="*/ 189802 w 314452"/>
              <a:gd name="connsiteY46" fmla="*/ 11167 h 307560"/>
              <a:gd name="connsiteX47" fmla="*/ 298240 w 314452"/>
              <a:gd name="connsiteY47" fmla="*/ 188241 h 307560"/>
              <a:gd name="connsiteX48" fmla="*/ 314452 w 314452"/>
              <a:gd name="connsiteY48" fmla="*/ 178885 h 307560"/>
              <a:gd name="connsiteX49" fmla="*/ 310392 w 314452"/>
              <a:gd name="connsiteY49" fmla="*/ 194038 h 307560"/>
              <a:gd name="connsiteX50" fmla="*/ 287758 w 314452"/>
              <a:gd name="connsiteY50" fmla="*/ 207108 h 307560"/>
              <a:gd name="connsiteX51" fmla="*/ 274694 w 314452"/>
              <a:gd name="connsiteY51" fmla="*/ 184471 h 307560"/>
              <a:gd name="connsiteX52" fmla="*/ 278754 w 314452"/>
              <a:gd name="connsiteY52" fmla="*/ 169315 h 307560"/>
              <a:gd name="connsiteX53" fmla="*/ 287776 w 314452"/>
              <a:gd name="connsiteY53" fmla="*/ 184954 h 307560"/>
              <a:gd name="connsiteX54" fmla="*/ 186972 w 314452"/>
              <a:gd name="connsiteY54" fmla="*/ 21697 h 307560"/>
              <a:gd name="connsiteX55" fmla="*/ 103181 w 314452"/>
              <a:gd name="connsiteY55" fmla="*/ 0 h 307560"/>
              <a:gd name="connsiteX56" fmla="*/ 125828 w 314452"/>
              <a:gd name="connsiteY56" fmla="*/ 13050 h 307560"/>
              <a:gd name="connsiteX57" fmla="*/ 112785 w 314452"/>
              <a:gd name="connsiteY57" fmla="*/ 35693 h 307560"/>
              <a:gd name="connsiteX58" fmla="*/ 97635 w 314452"/>
              <a:gd name="connsiteY58" fmla="*/ 39767 h 307560"/>
              <a:gd name="connsiteX59" fmla="*/ 106646 w 314452"/>
              <a:gd name="connsiteY59" fmla="*/ 24132 h 307560"/>
              <a:gd name="connsiteX60" fmla="*/ 15657 w 314452"/>
              <a:gd name="connsiteY60" fmla="*/ 120613 h 307560"/>
              <a:gd name="connsiteX61" fmla="*/ 15678 w 314452"/>
              <a:gd name="connsiteY61" fmla="*/ 193013 h 307560"/>
              <a:gd name="connsiteX62" fmla="*/ 5151 w 314452"/>
              <a:gd name="connsiteY62" fmla="*/ 195846 h 307560"/>
              <a:gd name="connsiteX63" fmla="*/ 5130 w 314452"/>
              <a:gd name="connsiteY63" fmla="*/ 117796 h 307560"/>
              <a:gd name="connsiteX64" fmla="*/ 104320 w 314452"/>
              <a:gd name="connsiteY64" fmla="*/ 13458 h 307560"/>
              <a:gd name="connsiteX65" fmla="*/ 88031 w 314452"/>
              <a:gd name="connsiteY65" fmla="*/ 4077 h 30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14452" h="307560">
                <a:moveTo>
                  <a:pt x="38773" y="250271"/>
                </a:moveTo>
                <a:lnTo>
                  <a:pt x="64908" y="250306"/>
                </a:lnTo>
                <a:lnTo>
                  <a:pt x="75988" y="261424"/>
                </a:lnTo>
                <a:lnTo>
                  <a:pt x="57944" y="261385"/>
                </a:lnTo>
                <a:cubicBezTo>
                  <a:pt x="74142" y="275791"/>
                  <a:pt x="93548" y="286303"/>
                  <a:pt x="114575" y="291932"/>
                </a:cubicBezTo>
                <a:cubicBezTo>
                  <a:pt x="162620" y="304817"/>
                  <a:pt x="214382" y="290933"/>
                  <a:pt x="249678" y="255711"/>
                </a:cubicBezTo>
                <a:lnTo>
                  <a:pt x="257368" y="263422"/>
                </a:lnTo>
                <a:cubicBezTo>
                  <a:pt x="228736" y="292019"/>
                  <a:pt x="190005" y="307560"/>
                  <a:pt x="150506" y="307560"/>
                </a:cubicBezTo>
                <a:cubicBezTo>
                  <a:pt x="137558" y="307560"/>
                  <a:pt x="124536" y="305887"/>
                  <a:pt x="111751" y="302463"/>
                </a:cubicBezTo>
                <a:cubicBezTo>
                  <a:pt x="88705" y="296289"/>
                  <a:pt x="67466" y="284655"/>
                  <a:pt x="49832" y="268729"/>
                </a:cubicBezTo>
                <a:lnTo>
                  <a:pt x="49811" y="287523"/>
                </a:lnTo>
                <a:lnTo>
                  <a:pt x="38735" y="276402"/>
                </a:lnTo>
                <a:close/>
                <a:moveTo>
                  <a:pt x="58371" y="120061"/>
                </a:moveTo>
                <a:cubicBezTo>
                  <a:pt x="57766" y="125700"/>
                  <a:pt x="82381" y="140241"/>
                  <a:pt x="113568" y="151303"/>
                </a:cubicBezTo>
                <a:cubicBezTo>
                  <a:pt x="124246" y="155094"/>
                  <a:pt x="131688" y="160502"/>
                  <a:pt x="136849" y="166505"/>
                </a:cubicBezTo>
                <a:cubicBezTo>
                  <a:pt x="140360" y="170603"/>
                  <a:pt x="142820" y="174939"/>
                  <a:pt x="144518" y="179251"/>
                </a:cubicBezTo>
                <a:cubicBezTo>
                  <a:pt x="145936" y="182881"/>
                  <a:pt x="146831" y="186458"/>
                  <a:pt x="147358" y="189826"/>
                </a:cubicBezTo>
                <a:cubicBezTo>
                  <a:pt x="147841" y="192929"/>
                  <a:pt x="148022" y="195833"/>
                  <a:pt x="148029" y="198401"/>
                </a:cubicBezTo>
                <a:cubicBezTo>
                  <a:pt x="148054" y="204864"/>
                  <a:pt x="147009" y="209263"/>
                  <a:pt x="147009" y="209263"/>
                </a:cubicBezTo>
                <a:cubicBezTo>
                  <a:pt x="143850" y="204969"/>
                  <a:pt x="140650" y="201283"/>
                  <a:pt x="137484" y="198023"/>
                </a:cubicBezTo>
                <a:cubicBezTo>
                  <a:pt x="126000" y="186179"/>
                  <a:pt x="115207" y="180774"/>
                  <a:pt x="109655" y="178716"/>
                </a:cubicBezTo>
                <a:cubicBezTo>
                  <a:pt x="107988" y="178098"/>
                  <a:pt x="106808" y="177769"/>
                  <a:pt x="106214" y="177650"/>
                </a:cubicBezTo>
                <a:cubicBezTo>
                  <a:pt x="105850" y="177587"/>
                  <a:pt x="105662" y="177580"/>
                  <a:pt x="105777" y="177650"/>
                </a:cubicBezTo>
                <a:cubicBezTo>
                  <a:pt x="107115" y="178450"/>
                  <a:pt x="108397" y="179268"/>
                  <a:pt x="109655" y="180086"/>
                </a:cubicBezTo>
                <a:cubicBezTo>
                  <a:pt x="118561" y="185847"/>
                  <a:pt x="125472" y="191804"/>
                  <a:pt x="130860" y="197583"/>
                </a:cubicBezTo>
                <a:cubicBezTo>
                  <a:pt x="132858" y="199718"/>
                  <a:pt x="134679" y="201852"/>
                  <a:pt x="136276" y="203918"/>
                </a:cubicBezTo>
                <a:cubicBezTo>
                  <a:pt x="150573" y="222561"/>
                  <a:pt x="149542" y="237769"/>
                  <a:pt x="149039" y="236697"/>
                </a:cubicBezTo>
                <a:cubicBezTo>
                  <a:pt x="140650" y="218812"/>
                  <a:pt x="118163" y="219420"/>
                  <a:pt x="83297" y="202436"/>
                </a:cubicBezTo>
                <a:cubicBezTo>
                  <a:pt x="48420" y="185477"/>
                  <a:pt x="58619" y="117776"/>
                  <a:pt x="58371" y="120061"/>
                </a:cubicBezTo>
                <a:close/>
                <a:moveTo>
                  <a:pt x="238304" y="76887"/>
                </a:moveTo>
                <a:cubicBezTo>
                  <a:pt x="244496" y="88550"/>
                  <a:pt x="245526" y="103769"/>
                  <a:pt x="243329" y="116606"/>
                </a:cubicBezTo>
                <a:cubicBezTo>
                  <a:pt x="239954" y="140123"/>
                  <a:pt x="229696" y="163106"/>
                  <a:pt x="211960" y="179311"/>
                </a:cubicBezTo>
                <a:cubicBezTo>
                  <a:pt x="195186" y="194670"/>
                  <a:pt x="173307" y="201801"/>
                  <a:pt x="150960" y="201634"/>
                </a:cubicBezTo>
                <a:cubicBezTo>
                  <a:pt x="151016" y="200617"/>
                  <a:pt x="151047" y="199551"/>
                  <a:pt x="151047" y="198402"/>
                </a:cubicBezTo>
                <a:cubicBezTo>
                  <a:pt x="151036" y="195390"/>
                  <a:pt x="150795" y="192357"/>
                  <a:pt x="150331" y="189380"/>
                </a:cubicBezTo>
                <a:cubicBezTo>
                  <a:pt x="150009" y="187308"/>
                  <a:pt x="149559" y="185292"/>
                  <a:pt x="149017" y="183319"/>
                </a:cubicBezTo>
                <a:cubicBezTo>
                  <a:pt x="151907" y="178664"/>
                  <a:pt x="155523" y="174426"/>
                  <a:pt x="159747" y="170660"/>
                </a:cubicBezTo>
                <a:cubicBezTo>
                  <a:pt x="168538" y="162788"/>
                  <a:pt x="178820" y="156971"/>
                  <a:pt x="188219" y="149899"/>
                </a:cubicBezTo>
                <a:cubicBezTo>
                  <a:pt x="177706" y="155982"/>
                  <a:pt x="166703" y="161181"/>
                  <a:pt x="156714" y="168169"/>
                </a:cubicBezTo>
                <a:cubicBezTo>
                  <a:pt x="153137" y="170677"/>
                  <a:pt x="149688" y="173459"/>
                  <a:pt x="146589" y="176523"/>
                </a:cubicBezTo>
                <a:cubicBezTo>
                  <a:pt x="144681" y="172173"/>
                  <a:pt x="142208" y="168144"/>
                  <a:pt x="139126" y="164553"/>
                </a:cubicBezTo>
                <a:cubicBezTo>
                  <a:pt x="138346" y="163651"/>
                  <a:pt x="137532" y="162771"/>
                  <a:pt x="136673" y="161908"/>
                </a:cubicBezTo>
                <a:cubicBezTo>
                  <a:pt x="137718" y="159406"/>
                  <a:pt x="138857" y="156964"/>
                  <a:pt x="140080" y="154550"/>
                </a:cubicBezTo>
                <a:cubicBezTo>
                  <a:pt x="146404" y="142059"/>
                  <a:pt x="158412" y="132496"/>
                  <a:pt x="170299" y="125701"/>
                </a:cubicBezTo>
                <a:cubicBezTo>
                  <a:pt x="183597" y="118056"/>
                  <a:pt x="197978" y="112682"/>
                  <a:pt x="211828" y="106211"/>
                </a:cubicBezTo>
                <a:cubicBezTo>
                  <a:pt x="224371" y="100338"/>
                  <a:pt x="237068" y="91956"/>
                  <a:pt x="238304" y="76887"/>
                </a:cubicBezTo>
                <a:close/>
                <a:moveTo>
                  <a:pt x="189802" y="11167"/>
                </a:moveTo>
                <a:cubicBezTo>
                  <a:pt x="267577" y="32004"/>
                  <a:pt x="314889" y="110369"/>
                  <a:pt x="298240" y="188241"/>
                </a:cubicBezTo>
                <a:lnTo>
                  <a:pt x="314452" y="178885"/>
                </a:lnTo>
                <a:lnTo>
                  <a:pt x="310392" y="194038"/>
                </a:lnTo>
                <a:lnTo>
                  <a:pt x="287758" y="207108"/>
                </a:lnTo>
                <a:lnTo>
                  <a:pt x="274694" y="184471"/>
                </a:lnTo>
                <a:lnTo>
                  <a:pt x="278754" y="169315"/>
                </a:lnTo>
                <a:lnTo>
                  <a:pt x="287776" y="184954"/>
                </a:lnTo>
                <a:cubicBezTo>
                  <a:pt x="302576" y="113049"/>
                  <a:pt x="258790" y="40942"/>
                  <a:pt x="186972" y="21697"/>
                </a:cubicBezTo>
                <a:close/>
                <a:moveTo>
                  <a:pt x="103181" y="0"/>
                </a:moveTo>
                <a:lnTo>
                  <a:pt x="125828" y="13050"/>
                </a:lnTo>
                <a:lnTo>
                  <a:pt x="112785" y="35693"/>
                </a:lnTo>
                <a:lnTo>
                  <a:pt x="97635" y="39767"/>
                </a:lnTo>
                <a:lnTo>
                  <a:pt x="106646" y="24132"/>
                </a:lnTo>
                <a:cubicBezTo>
                  <a:pt x="62305" y="38946"/>
                  <a:pt x="27816" y="75237"/>
                  <a:pt x="15657" y="120613"/>
                </a:cubicBezTo>
                <a:cubicBezTo>
                  <a:pt x="9308" y="144308"/>
                  <a:pt x="9315" y="169345"/>
                  <a:pt x="15678" y="193013"/>
                </a:cubicBezTo>
                <a:lnTo>
                  <a:pt x="5151" y="195846"/>
                </a:lnTo>
                <a:cubicBezTo>
                  <a:pt x="-1711" y="170323"/>
                  <a:pt x="-1718" y="143340"/>
                  <a:pt x="5130" y="117796"/>
                </a:cubicBezTo>
                <a:cubicBezTo>
                  <a:pt x="18337" y="68501"/>
                  <a:pt x="55998" y="29181"/>
                  <a:pt x="104320" y="13458"/>
                </a:cubicBezTo>
                <a:lnTo>
                  <a:pt x="88031" y="4077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>
              <a:defRPr/>
            </a:pPr>
            <a:endParaRPr lang="en-US" sz="1600" dirty="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3A90CD-914C-61E2-D165-B897DBDBB01F}"/>
              </a:ext>
            </a:extLst>
          </p:cNvPr>
          <p:cNvSpPr/>
          <p:nvPr/>
        </p:nvSpPr>
        <p:spPr>
          <a:xfrm>
            <a:off x="5154989" y="5594486"/>
            <a:ext cx="552038" cy="552037"/>
          </a:xfrm>
          <a:prstGeom prst="ellipse">
            <a:avLst/>
          </a:prstGeom>
          <a:solidFill>
            <a:schemeClr val="accent2"/>
          </a:solidFill>
          <a:ln w="0">
            <a:noFill/>
          </a:ln>
          <a:effectLst>
            <a:outerShdw blurRad="50800" dist="127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20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0CAA5E8-FE4A-3765-C044-B6975AA725EB}"/>
              </a:ext>
            </a:extLst>
          </p:cNvPr>
          <p:cNvSpPr/>
          <p:nvPr/>
        </p:nvSpPr>
        <p:spPr>
          <a:xfrm>
            <a:off x="5239529" y="5683226"/>
            <a:ext cx="382966" cy="374572"/>
          </a:xfrm>
          <a:custGeom>
            <a:avLst/>
            <a:gdLst>
              <a:gd name="connsiteX0" fmla="*/ 38773 w 314452"/>
              <a:gd name="connsiteY0" fmla="*/ 250271 h 307560"/>
              <a:gd name="connsiteX1" fmla="*/ 64908 w 314452"/>
              <a:gd name="connsiteY1" fmla="*/ 250306 h 307560"/>
              <a:gd name="connsiteX2" fmla="*/ 75988 w 314452"/>
              <a:gd name="connsiteY2" fmla="*/ 261424 h 307560"/>
              <a:gd name="connsiteX3" fmla="*/ 57944 w 314452"/>
              <a:gd name="connsiteY3" fmla="*/ 261385 h 307560"/>
              <a:gd name="connsiteX4" fmla="*/ 114575 w 314452"/>
              <a:gd name="connsiteY4" fmla="*/ 291932 h 307560"/>
              <a:gd name="connsiteX5" fmla="*/ 249678 w 314452"/>
              <a:gd name="connsiteY5" fmla="*/ 255711 h 307560"/>
              <a:gd name="connsiteX6" fmla="*/ 257368 w 314452"/>
              <a:gd name="connsiteY6" fmla="*/ 263422 h 307560"/>
              <a:gd name="connsiteX7" fmla="*/ 150506 w 314452"/>
              <a:gd name="connsiteY7" fmla="*/ 307560 h 307560"/>
              <a:gd name="connsiteX8" fmla="*/ 111751 w 314452"/>
              <a:gd name="connsiteY8" fmla="*/ 302463 h 307560"/>
              <a:gd name="connsiteX9" fmla="*/ 49832 w 314452"/>
              <a:gd name="connsiteY9" fmla="*/ 268729 h 307560"/>
              <a:gd name="connsiteX10" fmla="*/ 49811 w 314452"/>
              <a:gd name="connsiteY10" fmla="*/ 287523 h 307560"/>
              <a:gd name="connsiteX11" fmla="*/ 38735 w 314452"/>
              <a:gd name="connsiteY11" fmla="*/ 276402 h 307560"/>
              <a:gd name="connsiteX12" fmla="*/ 58371 w 314452"/>
              <a:gd name="connsiteY12" fmla="*/ 120061 h 307560"/>
              <a:gd name="connsiteX13" fmla="*/ 113568 w 314452"/>
              <a:gd name="connsiteY13" fmla="*/ 151303 h 307560"/>
              <a:gd name="connsiteX14" fmla="*/ 136849 w 314452"/>
              <a:gd name="connsiteY14" fmla="*/ 166505 h 307560"/>
              <a:gd name="connsiteX15" fmla="*/ 144518 w 314452"/>
              <a:gd name="connsiteY15" fmla="*/ 179251 h 307560"/>
              <a:gd name="connsiteX16" fmla="*/ 147358 w 314452"/>
              <a:gd name="connsiteY16" fmla="*/ 189826 h 307560"/>
              <a:gd name="connsiteX17" fmla="*/ 148029 w 314452"/>
              <a:gd name="connsiteY17" fmla="*/ 198401 h 307560"/>
              <a:gd name="connsiteX18" fmla="*/ 147009 w 314452"/>
              <a:gd name="connsiteY18" fmla="*/ 209263 h 307560"/>
              <a:gd name="connsiteX19" fmla="*/ 137484 w 314452"/>
              <a:gd name="connsiteY19" fmla="*/ 198023 h 307560"/>
              <a:gd name="connsiteX20" fmla="*/ 109655 w 314452"/>
              <a:gd name="connsiteY20" fmla="*/ 178716 h 307560"/>
              <a:gd name="connsiteX21" fmla="*/ 106214 w 314452"/>
              <a:gd name="connsiteY21" fmla="*/ 177650 h 307560"/>
              <a:gd name="connsiteX22" fmla="*/ 105777 w 314452"/>
              <a:gd name="connsiteY22" fmla="*/ 177650 h 307560"/>
              <a:gd name="connsiteX23" fmla="*/ 109655 w 314452"/>
              <a:gd name="connsiteY23" fmla="*/ 180086 h 307560"/>
              <a:gd name="connsiteX24" fmla="*/ 130860 w 314452"/>
              <a:gd name="connsiteY24" fmla="*/ 197583 h 307560"/>
              <a:gd name="connsiteX25" fmla="*/ 136276 w 314452"/>
              <a:gd name="connsiteY25" fmla="*/ 203918 h 307560"/>
              <a:gd name="connsiteX26" fmla="*/ 149039 w 314452"/>
              <a:gd name="connsiteY26" fmla="*/ 236697 h 307560"/>
              <a:gd name="connsiteX27" fmla="*/ 83297 w 314452"/>
              <a:gd name="connsiteY27" fmla="*/ 202436 h 307560"/>
              <a:gd name="connsiteX28" fmla="*/ 58371 w 314452"/>
              <a:gd name="connsiteY28" fmla="*/ 120061 h 307560"/>
              <a:gd name="connsiteX29" fmla="*/ 238304 w 314452"/>
              <a:gd name="connsiteY29" fmla="*/ 76887 h 307560"/>
              <a:gd name="connsiteX30" fmla="*/ 243329 w 314452"/>
              <a:gd name="connsiteY30" fmla="*/ 116606 h 307560"/>
              <a:gd name="connsiteX31" fmla="*/ 211960 w 314452"/>
              <a:gd name="connsiteY31" fmla="*/ 179311 h 307560"/>
              <a:gd name="connsiteX32" fmla="*/ 150960 w 314452"/>
              <a:gd name="connsiteY32" fmla="*/ 201634 h 307560"/>
              <a:gd name="connsiteX33" fmla="*/ 151047 w 314452"/>
              <a:gd name="connsiteY33" fmla="*/ 198402 h 307560"/>
              <a:gd name="connsiteX34" fmla="*/ 150331 w 314452"/>
              <a:gd name="connsiteY34" fmla="*/ 189380 h 307560"/>
              <a:gd name="connsiteX35" fmla="*/ 149017 w 314452"/>
              <a:gd name="connsiteY35" fmla="*/ 183319 h 307560"/>
              <a:gd name="connsiteX36" fmla="*/ 159747 w 314452"/>
              <a:gd name="connsiteY36" fmla="*/ 170660 h 307560"/>
              <a:gd name="connsiteX37" fmla="*/ 188219 w 314452"/>
              <a:gd name="connsiteY37" fmla="*/ 149899 h 307560"/>
              <a:gd name="connsiteX38" fmla="*/ 156714 w 314452"/>
              <a:gd name="connsiteY38" fmla="*/ 168169 h 307560"/>
              <a:gd name="connsiteX39" fmla="*/ 146589 w 314452"/>
              <a:gd name="connsiteY39" fmla="*/ 176523 h 307560"/>
              <a:gd name="connsiteX40" fmla="*/ 139126 w 314452"/>
              <a:gd name="connsiteY40" fmla="*/ 164553 h 307560"/>
              <a:gd name="connsiteX41" fmla="*/ 136673 w 314452"/>
              <a:gd name="connsiteY41" fmla="*/ 161908 h 307560"/>
              <a:gd name="connsiteX42" fmla="*/ 140080 w 314452"/>
              <a:gd name="connsiteY42" fmla="*/ 154550 h 307560"/>
              <a:gd name="connsiteX43" fmla="*/ 170299 w 314452"/>
              <a:gd name="connsiteY43" fmla="*/ 125701 h 307560"/>
              <a:gd name="connsiteX44" fmla="*/ 211828 w 314452"/>
              <a:gd name="connsiteY44" fmla="*/ 106211 h 307560"/>
              <a:gd name="connsiteX45" fmla="*/ 238304 w 314452"/>
              <a:gd name="connsiteY45" fmla="*/ 76887 h 307560"/>
              <a:gd name="connsiteX46" fmla="*/ 189802 w 314452"/>
              <a:gd name="connsiteY46" fmla="*/ 11167 h 307560"/>
              <a:gd name="connsiteX47" fmla="*/ 298240 w 314452"/>
              <a:gd name="connsiteY47" fmla="*/ 188241 h 307560"/>
              <a:gd name="connsiteX48" fmla="*/ 314452 w 314452"/>
              <a:gd name="connsiteY48" fmla="*/ 178885 h 307560"/>
              <a:gd name="connsiteX49" fmla="*/ 310392 w 314452"/>
              <a:gd name="connsiteY49" fmla="*/ 194038 h 307560"/>
              <a:gd name="connsiteX50" fmla="*/ 287758 w 314452"/>
              <a:gd name="connsiteY50" fmla="*/ 207108 h 307560"/>
              <a:gd name="connsiteX51" fmla="*/ 274694 w 314452"/>
              <a:gd name="connsiteY51" fmla="*/ 184471 h 307560"/>
              <a:gd name="connsiteX52" fmla="*/ 278754 w 314452"/>
              <a:gd name="connsiteY52" fmla="*/ 169315 h 307560"/>
              <a:gd name="connsiteX53" fmla="*/ 287776 w 314452"/>
              <a:gd name="connsiteY53" fmla="*/ 184954 h 307560"/>
              <a:gd name="connsiteX54" fmla="*/ 186972 w 314452"/>
              <a:gd name="connsiteY54" fmla="*/ 21697 h 307560"/>
              <a:gd name="connsiteX55" fmla="*/ 103181 w 314452"/>
              <a:gd name="connsiteY55" fmla="*/ 0 h 307560"/>
              <a:gd name="connsiteX56" fmla="*/ 125828 w 314452"/>
              <a:gd name="connsiteY56" fmla="*/ 13050 h 307560"/>
              <a:gd name="connsiteX57" fmla="*/ 112785 w 314452"/>
              <a:gd name="connsiteY57" fmla="*/ 35693 h 307560"/>
              <a:gd name="connsiteX58" fmla="*/ 97635 w 314452"/>
              <a:gd name="connsiteY58" fmla="*/ 39767 h 307560"/>
              <a:gd name="connsiteX59" fmla="*/ 106646 w 314452"/>
              <a:gd name="connsiteY59" fmla="*/ 24132 h 307560"/>
              <a:gd name="connsiteX60" fmla="*/ 15657 w 314452"/>
              <a:gd name="connsiteY60" fmla="*/ 120613 h 307560"/>
              <a:gd name="connsiteX61" fmla="*/ 15678 w 314452"/>
              <a:gd name="connsiteY61" fmla="*/ 193013 h 307560"/>
              <a:gd name="connsiteX62" fmla="*/ 5151 w 314452"/>
              <a:gd name="connsiteY62" fmla="*/ 195846 h 307560"/>
              <a:gd name="connsiteX63" fmla="*/ 5130 w 314452"/>
              <a:gd name="connsiteY63" fmla="*/ 117796 h 307560"/>
              <a:gd name="connsiteX64" fmla="*/ 104320 w 314452"/>
              <a:gd name="connsiteY64" fmla="*/ 13458 h 307560"/>
              <a:gd name="connsiteX65" fmla="*/ 88031 w 314452"/>
              <a:gd name="connsiteY65" fmla="*/ 4077 h 30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14452" h="307560">
                <a:moveTo>
                  <a:pt x="38773" y="250271"/>
                </a:moveTo>
                <a:lnTo>
                  <a:pt x="64908" y="250306"/>
                </a:lnTo>
                <a:lnTo>
                  <a:pt x="75988" y="261424"/>
                </a:lnTo>
                <a:lnTo>
                  <a:pt x="57944" y="261385"/>
                </a:lnTo>
                <a:cubicBezTo>
                  <a:pt x="74142" y="275791"/>
                  <a:pt x="93548" y="286303"/>
                  <a:pt x="114575" y="291932"/>
                </a:cubicBezTo>
                <a:cubicBezTo>
                  <a:pt x="162620" y="304817"/>
                  <a:pt x="214382" y="290933"/>
                  <a:pt x="249678" y="255711"/>
                </a:cubicBezTo>
                <a:lnTo>
                  <a:pt x="257368" y="263422"/>
                </a:lnTo>
                <a:cubicBezTo>
                  <a:pt x="228736" y="292019"/>
                  <a:pt x="190005" y="307560"/>
                  <a:pt x="150506" y="307560"/>
                </a:cubicBezTo>
                <a:cubicBezTo>
                  <a:pt x="137558" y="307560"/>
                  <a:pt x="124536" y="305887"/>
                  <a:pt x="111751" y="302463"/>
                </a:cubicBezTo>
                <a:cubicBezTo>
                  <a:pt x="88705" y="296289"/>
                  <a:pt x="67466" y="284655"/>
                  <a:pt x="49832" y="268729"/>
                </a:cubicBezTo>
                <a:lnTo>
                  <a:pt x="49811" y="287523"/>
                </a:lnTo>
                <a:lnTo>
                  <a:pt x="38735" y="276402"/>
                </a:lnTo>
                <a:close/>
                <a:moveTo>
                  <a:pt x="58371" y="120061"/>
                </a:moveTo>
                <a:cubicBezTo>
                  <a:pt x="57766" y="125700"/>
                  <a:pt x="82381" y="140241"/>
                  <a:pt x="113568" y="151303"/>
                </a:cubicBezTo>
                <a:cubicBezTo>
                  <a:pt x="124246" y="155094"/>
                  <a:pt x="131688" y="160502"/>
                  <a:pt x="136849" y="166505"/>
                </a:cubicBezTo>
                <a:cubicBezTo>
                  <a:pt x="140360" y="170603"/>
                  <a:pt x="142820" y="174939"/>
                  <a:pt x="144518" y="179251"/>
                </a:cubicBezTo>
                <a:cubicBezTo>
                  <a:pt x="145936" y="182881"/>
                  <a:pt x="146831" y="186458"/>
                  <a:pt x="147358" y="189826"/>
                </a:cubicBezTo>
                <a:cubicBezTo>
                  <a:pt x="147841" y="192929"/>
                  <a:pt x="148022" y="195833"/>
                  <a:pt x="148029" y="198401"/>
                </a:cubicBezTo>
                <a:cubicBezTo>
                  <a:pt x="148054" y="204864"/>
                  <a:pt x="147009" y="209263"/>
                  <a:pt x="147009" y="209263"/>
                </a:cubicBezTo>
                <a:cubicBezTo>
                  <a:pt x="143850" y="204969"/>
                  <a:pt x="140650" y="201283"/>
                  <a:pt x="137484" y="198023"/>
                </a:cubicBezTo>
                <a:cubicBezTo>
                  <a:pt x="126000" y="186179"/>
                  <a:pt x="115207" y="180774"/>
                  <a:pt x="109655" y="178716"/>
                </a:cubicBezTo>
                <a:cubicBezTo>
                  <a:pt x="107988" y="178098"/>
                  <a:pt x="106808" y="177769"/>
                  <a:pt x="106214" y="177650"/>
                </a:cubicBezTo>
                <a:cubicBezTo>
                  <a:pt x="105850" y="177587"/>
                  <a:pt x="105662" y="177580"/>
                  <a:pt x="105777" y="177650"/>
                </a:cubicBezTo>
                <a:cubicBezTo>
                  <a:pt x="107115" y="178450"/>
                  <a:pt x="108397" y="179268"/>
                  <a:pt x="109655" y="180086"/>
                </a:cubicBezTo>
                <a:cubicBezTo>
                  <a:pt x="118561" y="185847"/>
                  <a:pt x="125472" y="191804"/>
                  <a:pt x="130860" y="197583"/>
                </a:cubicBezTo>
                <a:cubicBezTo>
                  <a:pt x="132858" y="199718"/>
                  <a:pt x="134679" y="201852"/>
                  <a:pt x="136276" y="203918"/>
                </a:cubicBezTo>
                <a:cubicBezTo>
                  <a:pt x="150573" y="222561"/>
                  <a:pt x="149542" y="237769"/>
                  <a:pt x="149039" y="236697"/>
                </a:cubicBezTo>
                <a:cubicBezTo>
                  <a:pt x="140650" y="218812"/>
                  <a:pt x="118163" y="219420"/>
                  <a:pt x="83297" y="202436"/>
                </a:cubicBezTo>
                <a:cubicBezTo>
                  <a:pt x="48420" y="185477"/>
                  <a:pt x="58619" y="117776"/>
                  <a:pt x="58371" y="120061"/>
                </a:cubicBezTo>
                <a:close/>
                <a:moveTo>
                  <a:pt x="238304" y="76887"/>
                </a:moveTo>
                <a:cubicBezTo>
                  <a:pt x="244496" y="88550"/>
                  <a:pt x="245526" y="103769"/>
                  <a:pt x="243329" y="116606"/>
                </a:cubicBezTo>
                <a:cubicBezTo>
                  <a:pt x="239954" y="140123"/>
                  <a:pt x="229696" y="163106"/>
                  <a:pt x="211960" y="179311"/>
                </a:cubicBezTo>
                <a:cubicBezTo>
                  <a:pt x="195186" y="194670"/>
                  <a:pt x="173307" y="201801"/>
                  <a:pt x="150960" y="201634"/>
                </a:cubicBezTo>
                <a:cubicBezTo>
                  <a:pt x="151016" y="200617"/>
                  <a:pt x="151047" y="199551"/>
                  <a:pt x="151047" y="198402"/>
                </a:cubicBezTo>
                <a:cubicBezTo>
                  <a:pt x="151036" y="195390"/>
                  <a:pt x="150795" y="192357"/>
                  <a:pt x="150331" y="189380"/>
                </a:cubicBezTo>
                <a:cubicBezTo>
                  <a:pt x="150009" y="187308"/>
                  <a:pt x="149559" y="185292"/>
                  <a:pt x="149017" y="183319"/>
                </a:cubicBezTo>
                <a:cubicBezTo>
                  <a:pt x="151907" y="178664"/>
                  <a:pt x="155523" y="174426"/>
                  <a:pt x="159747" y="170660"/>
                </a:cubicBezTo>
                <a:cubicBezTo>
                  <a:pt x="168538" y="162788"/>
                  <a:pt x="178820" y="156971"/>
                  <a:pt x="188219" y="149899"/>
                </a:cubicBezTo>
                <a:cubicBezTo>
                  <a:pt x="177706" y="155982"/>
                  <a:pt x="166703" y="161181"/>
                  <a:pt x="156714" y="168169"/>
                </a:cubicBezTo>
                <a:cubicBezTo>
                  <a:pt x="153137" y="170677"/>
                  <a:pt x="149688" y="173459"/>
                  <a:pt x="146589" y="176523"/>
                </a:cubicBezTo>
                <a:cubicBezTo>
                  <a:pt x="144681" y="172173"/>
                  <a:pt x="142208" y="168144"/>
                  <a:pt x="139126" y="164553"/>
                </a:cubicBezTo>
                <a:cubicBezTo>
                  <a:pt x="138346" y="163651"/>
                  <a:pt x="137532" y="162771"/>
                  <a:pt x="136673" y="161908"/>
                </a:cubicBezTo>
                <a:cubicBezTo>
                  <a:pt x="137718" y="159406"/>
                  <a:pt x="138857" y="156964"/>
                  <a:pt x="140080" y="154550"/>
                </a:cubicBezTo>
                <a:cubicBezTo>
                  <a:pt x="146404" y="142059"/>
                  <a:pt x="158412" y="132496"/>
                  <a:pt x="170299" y="125701"/>
                </a:cubicBezTo>
                <a:cubicBezTo>
                  <a:pt x="183597" y="118056"/>
                  <a:pt x="197978" y="112682"/>
                  <a:pt x="211828" y="106211"/>
                </a:cubicBezTo>
                <a:cubicBezTo>
                  <a:pt x="224371" y="100338"/>
                  <a:pt x="237068" y="91956"/>
                  <a:pt x="238304" y="76887"/>
                </a:cubicBezTo>
                <a:close/>
                <a:moveTo>
                  <a:pt x="189802" y="11167"/>
                </a:moveTo>
                <a:cubicBezTo>
                  <a:pt x="267577" y="32004"/>
                  <a:pt x="314889" y="110369"/>
                  <a:pt x="298240" y="188241"/>
                </a:cubicBezTo>
                <a:lnTo>
                  <a:pt x="314452" y="178885"/>
                </a:lnTo>
                <a:lnTo>
                  <a:pt x="310392" y="194038"/>
                </a:lnTo>
                <a:lnTo>
                  <a:pt x="287758" y="207108"/>
                </a:lnTo>
                <a:lnTo>
                  <a:pt x="274694" y="184471"/>
                </a:lnTo>
                <a:lnTo>
                  <a:pt x="278754" y="169315"/>
                </a:lnTo>
                <a:lnTo>
                  <a:pt x="287776" y="184954"/>
                </a:lnTo>
                <a:cubicBezTo>
                  <a:pt x="302576" y="113049"/>
                  <a:pt x="258790" y="40942"/>
                  <a:pt x="186972" y="21697"/>
                </a:cubicBezTo>
                <a:close/>
                <a:moveTo>
                  <a:pt x="103181" y="0"/>
                </a:moveTo>
                <a:lnTo>
                  <a:pt x="125828" y="13050"/>
                </a:lnTo>
                <a:lnTo>
                  <a:pt x="112785" y="35693"/>
                </a:lnTo>
                <a:lnTo>
                  <a:pt x="97635" y="39767"/>
                </a:lnTo>
                <a:lnTo>
                  <a:pt x="106646" y="24132"/>
                </a:lnTo>
                <a:cubicBezTo>
                  <a:pt x="62305" y="38946"/>
                  <a:pt x="27816" y="75237"/>
                  <a:pt x="15657" y="120613"/>
                </a:cubicBezTo>
                <a:cubicBezTo>
                  <a:pt x="9308" y="144308"/>
                  <a:pt x="9315" y="169345"/>
                  <a:pt x="15678" y="193013"/>
                </a:cubicBezTo>
                <a:lnTo>
                  <a:pt x="5151" y="195846"/>
                </a:lnTo>
                <a:cubicBezTo>
                  <a:pt x="-1711" y="170323"/>
                  <a:pt x="-1718" y="143340"/>
                  <a:pt x="5130" y="117796"/>
                </a:cubicBezTo>
                <a:cubicBezTo>
                  <a:pt x="18337" y="68501"/>
                  <a:pt x="55998" y="29181"/>
                  <a:pt x="104320" y="13458"/>
                </a:cubicBezTo>
                <a:lnTo>
                  <a:pt x="88031" y="4077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>
              <a:defRPr/>
            </a:pPr>
            <a:endParaRPr lang="en-US" sz="1600" dirty="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B054711-9163-C979-EECA-7A98E20CB2CA}"/>
              </a:ext>
            </a:extLst>
          </p:cNvPr>
          <p:cNvSpPr/>
          <p:nvPr/>
        </p:nvSpPr>
        <p:spPr>
          <a:xfrm>
            <a:off x="5867289" y="3110464"/>
            <a:ext cx="5506320" cy="40011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defTabSz="914400">
              <a:defRPr/>
            </a:pPr>
            <a:r>
              <a:rPr lang="en-US" sz="2000" b="1" dirty="0">
                <a:solidFill>
                  <a:schemeClr val="bg1"/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PART 2: ENVIRONMENTAL SUSTAINABILITY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144A602-7FAC-74B5-1B1F-C770880EFB73}"/>
              </a:ext>
            </a:extLst>
          </p:cNvPr>
          <p:cNvSpPr/>
          <p:nvPr/>
        </p:nvSpPr>
        <p:spPr>
          <a:xfrm>
            <a:off x="5803312" y="4415803"/>
            <a:ext cx="5506320" cy="40011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defTabSz="914400">
              <a:defRPr/>
            </a:pPr>
            <a:r>
              <a:rPr lang="en-US" sz="2000" b="1" dirty="0">
                <a:solidFill>
                  <a:schemeClr val="bg1"/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PART 3: SOCIAL &amp; ECONOMIC SUSTAINABILITY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C0B2AE4-679D-250F-9D8B-E157C1C1AB68}"/>
              </a:ext>
            </a:extLst>
          </p:cNvPr>
          <p:cNvSpPr/>
          <p:nvPr/>
        </p:nvSpPr>
        <p:spPr>
          <a:xfrm>
            <a:off x="5836534" y="5687415"/>
            <a:ext cx="5506320" cy="40011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defTabSz="914400">
              <a:defRPr/>
            </a:pPr>
            <a:r>
              <a:rPr lang="en-US" sz="2000" b="1" dirty="0">
                <a:solidFill>
                  <a:srgbClr val="FEE373"/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PART 4: PROJECT EXAMPLES</a:t>
            </a:r>
          </a:p>
        </p:txBody>
      </p:sp>
      <p:pic>
        <p:nvPicPr>
          <p:cNvPr id="3" name="Slide2">
            <a:hlinkClick r:id="" action="ppaction://media"/>
            <a:extLst>
              <a:ext uri="{FF2B5EF4-FFF2-40B4-BE49-F238E27FC236}">
                <a16:creationId xmlns:a16="http://schemas.microsoft.com/office/drawing/2014/main" id="{FE848074-4E49-7C08-EAD9-806639B07E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97574" y="63495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34396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EF1650E-83E5-4DE8-ADB1-05ABF54E7F32}"/>
              </a:ext>
            </a:extLst>
          </p:cNvPr>
          <p:cNvGrpSpPr/>
          <p:nvPr/>
        </p:nvGrpSpPr>
        <p:grpSpPr>
          <a:xfrm>
            <a:off x="1" y="2674031"/>
            <a:ext cx="8595636" cy="3261431"/>
            <a:chOff x="1" y="2676484"/>
            <a:chExt cx="8595636" cy="324707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24C3621-A375-401B-AA1A-B974A2AD45F0}"/>
                </a:ext>
              </a:extLst>
            </p:cNvPr>
            <p:cNvSpPr/>
            <p:nvPr/>
          </p:nvSpPr>
          <p:spPr>
            <a:xfrm>
              <a:off x="1" y="2676484"/>
              <a:ext cx="8595636" cy="32470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CACBEA3-0543-4A93-A045-A7A16E93471A}"/>
                </a:ext>
              </a:extLst>
            </p:cNvPr>
            <p:cNvGrpSpPr/>
            <p:nvPr/>
          </p:nvGrpSpPr>
          <p:grpSpPr>
            <a:xfrm>
              <a:off x="590960" y="3104571"/>
              <a:ext cx="7303679" cy="1438374"/>
              <a:chOff x="590960" y="3089074"/>
              <a:chExt cx="7303679" cy="1438374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60FCB80A-1B07-4F44-86D0-21640226FA4D}"/>
                  </a:ext>
                </a:extLst>
              </p:cNvPr>
              <p:cNvGrpSpPr/>
              <p:nvPr/>
            </p:nvGrpSpPr>
            <p:grpSpPr>
              <a:xfrm>
                <a:off x="1266939" y="3089074"/>
                <a:ext cx="6627700" cy="557852"/>
                <a:chOff x="-1839003" y="2943446"/>
                <a:chExt cx="5292965" cy="557852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3E6D101-4FC6-4562-925D-85D061778DF3}"/>
                    </a:ext>
                  </a:extLst>
                </p:cNvPr>
                <p:cNvSpPr/>
                <p:nvPr/>
              </p:nvSpPr>
              <p:spPr>
                <a:xfrm>
                  <a:off x="-1839001" y="3240840"/>
                  <a:ext cx="5292963" cy="260458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r>
                    <a:rPr lang="en-US" sz="1100" kern="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a large master planned community, 1,300 acres in size and 75% complete</a:t>
                  </a:r>
                  <a:endParaRPr lang="en-US" sz="1100" dirty="0">
                    <a:solidFill>
                      <a:schemeClr val="bg1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FAF2D05B-BEA3-4516-9823-043D5C4844FD}"/>
                    </a:ext>
                  </a:extLst>
                </p:cNvPr>
                <p:cNvSpPr/>
                <p:nvPr/>
              </p:nvSpPr>
              <p:spPr>
                <a:xfrm>
                  <a:off x="-1839003" y="2943446"/>
                  <a:ext cx="2994156" cy="367706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b="1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  <a:cs typeface="Arial" panose="020B0604020202020204" pitchFamily="34" charset="0"/>
                    </a:rPr>
                    <a:t>Mahogany</a:t>
                  </a:r>
                </a:p>
              </p:txBody>
            </p:sp>
          </p:grp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F42446F-6E7C-4726-B69D-72EFCB839F3A}"/>
                  </a:ext>
                </a:extLst>
              </p:cNvPr>
              <p:cNvSpPr/>
              <p:nvPr/>
            </p:nvSpPr>
            <p:spPr>
              <a:xfrm>
                <a:off x="590960" y="3964603"/>
                <a:ext cx="470648" cy="548240"/>
              </a:xfrm>
              <a:custGeom>
                <a:avLst/>
                <a:gdLst>
                  <a:gd name="connsiteX0" fmla="*/ 38794 w 418170"/>
                  <a:gd name="connsiteY0" fmla="*/ 281957 h 487115"/>
                  <a:gd name="connsiteX1" fmla="*/ 39104 w 418170"/>
                  <a:gd name="connsiteY1" fmla="*/ 283492 h 487115"/>
                  <a:gd name="connsiteX2" fmla="*/ 38824 w 418170"/>
                  <a:gd name="connsiteY2" fmla="*/ 282543 h 487115"/>
                  <a:gd name="connsiteX3" fmla="*/ 38298 w 418170"/>
                  <a:gd name="connsiteY3" fmla="*/ 272142 h 487115"/>
                  <a:gd name="connsiteX4" fmla="*/ 38794 w 418170"/>
                  <a:gd name="connsiteY4" fmla="*/ 281957 h 487115"/>
                  <a:gd name="connsiteX5" fmla="*/ 38001 w 418170"/>
                  <a:gd name="connsiteY5" fmla="*/ 278030 h 487115"/>
                  <a:gd name="connsiteX6" fmla="*/ 214549 w 418170"/>
                  <a:gd name="connsiteY6" fmla="*/ 108046 h 487115"/>
                  <a:gd name="connsiteX7" fmla="*/ 275682 w 418170"/>
                  <a:gd name="connsiteY7" fmla="*/ 120388 h 487115"/>
                  <a:gd name="connsiteX8" fmla="*/ 380174 w 418170"/>
                  <a:gd name="connsiteY8" fmla="*/ 278030 h 487115"/>
                  <a:gd name="connsiteX9" fmla="*/ 209088 w 418170"/>
                  <a:gd name="connsiteY9" fmla="*/ 449116 h 487115"/>
                  <a:gd name="connsiteX10" fmla="*/ 51446 w 418170"/>
                  <a:gd name="connsiteY10" fmla="*/ 344624 h 487115"/>
                  <a:gd name="connsiteX11" fmla="*/ 39104 w 418170"/>
                  <a:gd name="connsiteY11" fmla="*/ 283492 h 487115"/>
                  <a:gd name="connsiteX12" fmla="*/ 55430 w 418170"/>
                  <a:gd name="connsiteY12" fmla="*/ 338781 h 487115"/>
                  <a:gd name="connsiteX13" fmla="*/ 197312 w 418170"/>
                  <a:gd name="connsiteY13" fmla="*/ 425565 h 487115"/>
                  <a:gd name="connsiteX14" fmla="*/ 356623 w 418170"/>
                  <a:gd name="connsiteY14" fmla="*/ 266254 h 487115"/>
                  <a:gd name="connsiteX15" fmla="*/ 269838 w 418170"/>
                  <a:gd name="connsiteY15" fmla="*/ 124372 h 487115"/>
                  <a:gd name="connsiteX16" fmla="*/ 213015 w 418170"/>
                  <a:gd name="connsiteY16" fmla="*/ 107736 h 487115"/>
                  <a:gd name="connsiteX17" fmla="*/ 213600 w 418170"/>
                  <a:gd name="connsiteY17" fmla="*/ 107766 h 487115"/>
                  <a:gd name="connsiteX18" fmla="*/ 214549 w 418170"/>
                  <a:gd name="connsiteY18" fmla="*/ 108046 h 487115"/>
                  <a:gd name="connsiteX19" fmla="*/ 209088 w 418170"/>
                  <a:gd name="connsiteY19" fmla="*/ 106943 h 487115"/>
                  <a:gd name="connsiteX20" fmla="*/ 213015 w 418170"/>
                  <a:gd name="connsiteY20" fmla="*/ 107736 h 487115"/>
                  <a:gd name="connsiteX21" fmla="*/ 203200 w 418170"/>
                  <a:gd name="connsiteY21" fmla="*/ 107241 h 487115"/>
                  <a:gd name="connsiteX22" fmla="*/ 214254 w 418170"/>
                  <a:gd name="connsiteY22" fmla="*/ 69206 h 487115"/>
                  <a:gd name="connsiteX23" fmla="*/ 230463 w 418170"/>
                  <a:gd name="connsiteY23" fmla="*/ 70024 h 487115"/>
                  <a:gd name="connsiteX24" fmla="*/ 418170 w 418170"/>
                  <a:gd name="connsiteY24" fmla="*/ 278030 h 487115"/>
                  <a:gd name="connsiteX25" fmla="*/ 209085 w 418170"/>
                  <a:gd name="connsiteY25" fmla="*/ 487115 h 487115"/>
                  <a:gd name="connsiteX26" fmla="*/ 0 w 418170"/>
                  <a:gd name="connsiteY26" fmla="*/ 278030 h 487115"/>
                  <a:gd name="connsiteX27" fmla="*/ 9400 w 418170"/>
                  <a:gd name="connsiteY27" fmla="*/ 215855 h 487115"/>
                  <a:gd name="connsiteX28" fmla="*/ 15568 w 418170"/>
                  <a:gd name="connsiteY28" fmla="*/ 200200 h 487115"/>
                  <a:gd name="connsiteX29" fmla="*/ 35140 w 418170"/>
                  <a:gd name="connsiteY29" fmla="*/ 208812 h 487115"/>
                  <a:gd name="connsiteX30" fmla="*/ 29856 w 418170"/>
                  <a:gd name="connsiteY30" fmla="*/ 222224 h 487115"/>
                  <a:gd name="connsiteX31" fmla="*/ 21419 w 418170"/>
                  <a:gd name="connsiteY31" fmla="*/ 278030 h 487115"/>
                  <a:gd name="connsiteX32" fmla="*/ 209085 w 418170"/>
                  <a:gd name="connsiteY32" fmla="*/ 465697 h 487115"/>
                  <a:gd name="connsiteX33" fmla="*/ 396751 w 418170"/>
                  <a:gd name="connsiteY33" fmla="*/ 278030 h 487115"/>
                  <a:gd name="connsiteX34" fmla="*/ 228273 w 418170"/>
                  <a:gd name="connsiteY34" fmla="*/ 91332 h 487115"/>
                  <a:gd name="connsiteX35" fmla="*/ 214254 w 418170"/>
                  <a:gd name="connsiteY35" fmla="*/ 90624 h 487115"/>
                  <a:gd name="connsiteX36" fmla="*/ 221963 w 418170"/>
                  <a:gd name="connsiteY36" fmla="*/ 2 h 487115"/>
                  <a:gd name="connsiteX37" fmla="*/ 225961 w 418170"/>
                  <a:gd name="connsiteY37" fmla="*/ 131 h 487115"/>
                  <a:gd name="connsiteX38" fmla="*/ 157435 w 418170"/>
                  <a:gd name="connsiteY38" fmla="*/ 178014 h 487115"/>
                  <a:gd name="connsiteX39" fmla="*/ 39513 w 418170"/>
                  <a:gd name="connsiteY39" fmla="*/ 231979 h 487115"/>
                  <a:gd name="connsiteX40" fmla="*/ 68547 w 418170"/>
                  <a:gd name="connsiteY40" fmla="*/ 165808 h 487115"/>
                  <a:gd name="connsiteX41" fmla="*/ 83586 w 418170"/>
                  <a:gd name="connsiteY41" fmla="*/ 139058 h 487115"/>
                  <a:gd name="connsiteX42" fmla="*/ 89712 w 418170"/>
                  <a:gd name="connsiteY42" fmla="*/ 133218 h 487115"/>
                  <a:gd name="connsiteX43" fmla="*/ 136037 w 418170"/>
                  <a:gd name="connsiteY43" fmla="*/ 105111 h 487115"/>
                  <a:gd name="connsiteX44" fmla="*/ 143159 w 418170"/>
                  <a:gd name="connsiteY44" fmla="*/ 102504 h 487115"/>
                  <a:gd name="connsiteX45" fmla="*/ 143159 w 418170"/>
                  <a:gd name="connsiteY45" fmla="*/ 79718 h 487115"/>
                  <a:gd name="connsiteX46" fmla="*/ 143158 w 418170"/>
                  <a:gd name="connsiteY46" fmla="*/ 79718 h 487115"/>
                  <a:gd name="connsiteX47" fmla="*/ 143158 w 418170"/>
                  <a:gd name="connsiteY47" fmla="*/ 102504 h 487115"/>
                  <a:gd name="connsiteX48" fmla="*/ 136037 w 418170"/>
                  <a:gd name="connsiteY48" fmla="*/ 105111 h 487115"/>
                  <a:gd name="connsiteX49" fmla="*/ 89712 w 418170"/>
                  <a:gd name="connsiteY49" fmla="*/ 133218 h 487115"/>
                  <a:gd name="connsiteX50" fmla="*/ 83586 w 418170"/>
                  <a:gd name="connsiteY50" fmla="*/ 139058 h 487115"/>
                  <a:gd name="connsiteX51" fmla="*/ 85692 w 418170"/>
                  <a:gd name="connsiteY51" fmla="*/ 135313 h 487115"/>
                  <a:gd name="connsiteX52" fmla="*/ 106934 w 418170"/>
                  <a:gd name="connsiteY52" fmla="*/ 103170 h 487115"/>
                  <a:gd name="connsiteX53" fmla="*/ 116613 w 418170"/>
                  <a:gd name="connsiteY53" fmla="*/ 91051 h 487115"/>
                  <a:gd name="connsiteX54" fmla="*/ 116614 w 418170"/>
                  <a:gd name="connsiteY54" fmla="*/ 91051 h 487115"/>
                  <a:gd name="connsiteX55" fmla="*/ 132348 w 418170"/>
                  <a:gd name="connsiteY55" fmla="*/ 71350 h 487115"/>
                  <a:gd name="connsiteX56" fmla="*/ 162003 w 418170"/>
                  <a:gd name="connsiteY56" fmla="*/ 41818 h 487115"/>
                  <a:gd name="connsiteX57" fmla="*/ 109163 w 418170"/>
                  <a:gd name="connsiteY57" fmla="*/ 87431 h 487115"/>
                  <a:gd name="connsiteX58" fmla="*/ 97511 w 418170"/>
                  <a:gd name="connsiteY58" fmla="*/ 101458 h 487115"/>
                  <a:gd name="connsiteX59" fmla="*/ 87852 w 418170"/>
                  <a:gd name="connsiteY59" fmla="*/ 113088 h 487115"/>
                  <a:gd name="connsiteX60" fmla="*/ 41420 w 418170"/>
                  <a:gd name="connsiteY60" fmla="*/ 191636 h 487115"/>
                  <a:gd name="connsiteX61" fmla="*/ 36323 w 418170"/>
                  <a:gd name="connsiteY61" fmla="*/ 205811 h 487115"/>
                  <a:gd name="connsiteX62" fmla="*/ 35140 w 418170"/>
                  <a:gd name="connsiteY62" fmla="*/ 208812 h 487115"/>
                  <a:gd name="connsiteX63" fmla="*/ 15568 w 418170"/>
                  <a:gd name="connsiteY63" fmla="*/ 200200 h 487115"/>
                  <a:gd name="connsiteX64" fmla="*/ 13815 w 418170"/>
                  <a:gd name="connsiteY64" fmla="*/ 199429 h 487115"/>
                  <a:gd name="connsiteX65" fmla="*/ 43796 w 418170"/>
                  <a:gd name="connsiteY65" fmla="*/ 73797 h 487115"/>
                  <a:gd name="connsiteX66" fmla="*/ 221963 w 418170"/>
                  <a:gd name="connsiteY66" fmla="*/ 2 h 487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18170" h="487115">
                    <a:moveTo>
                      <a:pt x="38794" y="281957"/>
                    </a:moveTo>
                    <a:lnTo>
                      <a:pt x="39104" y="283492"/>
                    </a:lnTo>
                    <a:lnTo>
                      <a:pt x="38824" y="282543"/>
                    </a:lnTo>
                    <a:close/>
                    <a:moveTo>
                      <a:pt x="38298" y="272142"/>
                    </a:moveTo>
                    <a:lnTo>
                      <a:pt x="38794" y="281957"/>
                    </a:lnTo>
                    <a:lnTo>
                      <a:pt x="38001" y="278030"/>
                    </a:lnTo>
                    <a:close/>
                    <a:moveTo>
                      <a:pt x="214549" y="108046"/>
                    </a:moveTo>
                    <a:lnTo>
                      <a:pt x="275682" y="120388"/>
                    </a:lnTo>
                    <a:cubicBezTo>
                      <a:pt x="337088" y="146360"/>
                      <a:pt x="380174" y="207163"/>
                      <a:pt x="380174" y="278030"/>
                    </a:cubicBezTo>
                    <a:cubicBezTo>
                      <a:pt x="380174" y="372518"/>
                      <a:pt x="303576" y="449116"/>
                      <a:pt x="209088" y="449116"/>
                    </a:cubicBezTo>
                    <a:cubicBezTo>
                      <a:pt x="138221" y="449116"/>
                      <a:pt x="77418" y="406030"/>
                      <a:pt x="51446" y="344624"/>
                    </a:cubicBezTo>
                    <a:lnTo>
                      <a:pt x="39104" y="283492"/>
                    </a:lnTo>
                    <a:lnTo>
                      <a:pt x="55430" y="338781"/>
                    </a:lnTo>
                    <a:cubicBezTo>
                      <a:pt x="81819" y="390302"/>
                      <a:pt x="135447" y="425565"/>
                      <a:pt x="197312" y="425565"/>
                    </a:cubicBezTo>
                    <a:cubicBezTo>
                      <a:pt x="285297" y="425565"/>
                      <a:pt x="356623" y="354239"/>
                      <a:pt x="356623" y="266254"/>
                    </a:cubicBezTo>
                    <a:cubicBezTo>
                      <a:pt x="356623" y="204390"/>
                      <a:pt x="321360" y="150761"/>
                      <a:pt x="269838" y="124372"/>
                    </a:cubicBezTo>
                    <a:close/>
                    <a:moveTo>
                      <a:pt x="213015" y="107736"/>
                    </a:moveTo>
                    <a:lnTo>
                      <a:pt x="213600" y="107766"/>
                    </a:lnTo>
                    <a:lnTo>
                      <a:pt x="214549" y="108046"/>
                    </a:lnTo>
                    <a:close/>
                    <a:moveTo>
                      <a:pt x="209088" y="106943"/>
                    </a:moveTo>
                    <a:lnTo>
                      <a:pt x="213015" y="107736"/>
                    </a:lnTo>
                    <a:lnTo>
                      <a:pt x="203200" y="107241"/>
                    </a:lnTo>
                    <a:close/>
                    <a:moveTo>
                      <a:pt x="214254" y="69206"/>
                    </a:moveTo>
                    <a:lnTo>
                      <a:pt x="230463" y="70024"/>
                    </a:lnTo>
                    <a:cubicBezTo>
                      <a:pt x="335895" y="80731"/>
                      <a:pt x="418170" y="169773"/>
                      <a:pt x="418170" y="278030"/>
                    </a:cubicBezTo>
                    <a:cubicBezTo>
                      <a:pt x="418170" y="393505"/>
                      <a:pt x="324560" y="487115"/>
                      <a:pt x="209085" y="487115"/>
                    </a:cubicBezTo>
                    <a:cubicBezTo>
                      <a:pt x="93611" y="487115"/>
                      <a:pt x="0" y="393505"/>
                      <a:pt x="0" y="278030"/>
                    </a:cubicBezTo>
                    <a:cubicBezTo>
                      <a:pt x="0" y="256379"/>
                      <a:pt x="3291" y="235496"/>
                      <a:pt x="9400" y="215855"/>
                    </a:cubicBezTo>
                    <a:lnTo>
                      <a:pt x="15568" y="200200"/>
                    </a:lnTo>
                    <a:lnTo>
                      <a:pt x="35140" y="208812"/>
                    </a:lnTo>
                    <a:lnTo>
                      <a:pt x="29856" y="222224"/>
                    </a:lnTo>
                    <a:cubicBezTo>
                      <a:pt x="24372" y="239853"/>
                      <a:pt x="21419" y="258597"/>
                      <a:pt x="21419" y="278030"/>
                    </a:cubicBezTo>
                    <a:cubicBezTo>
                      <a:pt x="21419" y="381675"/>
                      <a:pt x="105440" y="465697"/>
                      <a:pt x="209085" y="465697"/>
                    </a:cubicBezTo>
                    <a:cubicBezTo>
                      <a:pt x="312730" y="465697"/>
                      <a:pt x="396751" y="381675"/>
                      <a:pt x="396751" y="278030"/>
                    </a:cubicBezTo>
                    <a:cubicBezTo>
                      <a:pt x="396751" y="180863"/>
                      <a:pt x="322905" y="100943"/>
                      <a:pt x="228273" y="91332"/>
                    </a:cubicBezTo>
                    <a:lnTo>
                      <a:pt x="214254" y="90624"/>
                    </a:lnTo>
                    <a:close/>
                    <a:moveTo>
                      <a:pt x="221963" y="2"/>
                    </a:moveTo>
                    <a:cubicBezTo>
                      <a:pt x="223557" y="12"/>
                      <a:pt x="224897" y="60"/>
                      <a:pt x="225961" y="131"/>
                    </a:cubicBezTo>
                    <a:cubicBezTo>
                      <a:pt x="199693" y="33728"/>
                      <a:pt x="187130" y="142704"/>
                      <a:pt x="157435" y="178014"/>
                    </a:cubicBezTo>
                    <a:cubicBezTo>
                      <a:pt x="120364" y="221795"/>
                      <a:pt x="68732" y="236119"/>
                      <a:pt x="39513" y="231979"/>
                    </a:cubicBezTo>
                    <a:cubicBezTo>
                      <a:pt x="38966" y="233549"/>
                      <a:pt x="48388" y="204497"/>
                      <a:pt x="68547" y="165808"/>
                    </a:cubicBezTo>
                    <a:lnTo>
                      <a:pt x="83586" y="139058"/>
                    </a:lnTo>
                    <a:lnTo>
                      <a:pt x="89712" y="133218"/>
                    </a:lnTo>
                    <a:cubicBezTo>
                      <a:pt x="103615" y="121744"/>
                      <a:pt x="119198" y="112234"/>
                      <a:pt x="136037" y="105111"/>
                    </a:cubicBezTo>
                    <a:lnTo>
                      <a:pt x="143159" y="102504"/>
                    </a:lnTo>
                    <a:lnTo>
                      <a:pt x="143159" y="79718"/>
                    </a:lnTo>
                    <a:lnTo>
                      <a:pt x="143158" y="79718"/>
                    </a:lnTo>
                    <a:lnTo>
                      <a:pt x="143158" y="102504"/>
                    </a:lnTo>
                    <a:lnTo>
                      <a:pt x="136037" y="105111"/>
                    </a:lnTo>
                    <a:cubicBezTo>
                      <a:pt x="119198" y="112234"/>
                      <a:pt x="103615" y="121744"/>
                      <a:pt x="89712" y="133218"/>
                    </a:cubicBezTo>
                    <a:lnTo>
                      <a:pt x="83586" y="139058"/>
                    </a:lnTo>
                    <a:lnTo>
                      <a:pt x="85692" y="135313"/>
                    </a:lnTo>
                    <a:cubicBezTo>
                      <a:pt x="92086" y="124764"/>
                      <a:pt x="99162" y="113941"/>
                      <a:pt x="106934" y="103170"/>
                    </a:cubicBezTo>
                    <a:lnTo>
                      <a:pt x="116613" y="91051"/>
                    </a:lnTo>
                    <a:lnTo>
                      <a:pt x="116614" y="91051"/>
                    </a:lnTo>
                    <a:lnTo>
                      <a:pt x="132348" y="71350"/>
                    </a:lnTo>
                    <a:cubicBezTo>
                      <a:pt x="141522" y="61015"/>
                      <a:pt x="151403" y="51062"/>
                      <a:pt x="162003" y="41818"/>
                    </a:cubicBezTo>
                    <a:cubicBezTo>
                      <a:pt x="161575" y="37535"/>
                      <a:pt x="137127" y="56165"/>
                      <a:pt x="109163" y="87431"/>
                    </a:cubicBezTo>
                    <a:lnTo>
                      <a:pt x="97511" y="101458"/>
                    </a:lnTo>
                    <a:lnTo>
                      <a:pt x="87852" y="113088"/>
                    </a:lnTo>
                    <a:cubicBezTo>
                      <a:pt x="70077" y="136176"/>
                      <a:pt x="52931" y="163195"/>
                      <a:pt x="41420" y="191636"/>
                    </a:cubicBezTo>
                    <a:lnTo>
                      <a:pt x="36323" y="205811"/>
                    </a:lnTo>
                    <a:lnTo>
                      <a:pt x="35140" y="208812"/>
                    </a:lnTo>
                    <a:lnTo>
                      <a:pt x="15568" y="200200"/>
                    </a:lnTo>
                    <a:lnTo>
                      <a:pt x="13815" y="199429"/>
                    </a:lnTo>
                    <a:cubicBezTo>
                      <a:pt x="9533" y="180679"/>
                      <a:pt x="-3316" y="117388"/>
                      <a:pt x="43796" y="73797"/>
                    </a:cubicBezTo>
                    <a:cubicBezTo>
                      <a:pt x="116783" y="8215"/>
                      <a:pt x="198052" y="-150"/>
                      <a:pt x="22196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solidFill>
                    <a:schemeClr val="bg2">
                      <a:lumMod val="95000"/>
                    </a:schemeClr>
                  </a:solidFill>
                  <a:latin typeface="Arial Nova Cond" panose="020B0506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EDDBE35-CCFE-4A87-89A8-606831065D7D}"/>
                  </a:ext>
                </a:extLst>
              </p:cNvPr>
              <p:cNvGrpSpPr/>
              <p:nvPr/>
            </p:nvGrpSpPr>
            <p:grpSpPr>
              <a:xfrm>
                <a:off x="1266939" y="3991159"/>
                <a:ext cx="6363119" cy="536289"/>
                <a:chOff x="1151510" y="3860190"/>
                <a:chExt cx="5024887" cy="536289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C0B74B4-79B6-49E8-B8C4-BDE618407DC2}"/>
                    </a:ext>
                  </a:extLst>
                </p:cNvPr>
                <p:cNvSpPr/>
                <p:nvPr/>
              </p:nvSpPr>
              <p:spPr>
                <a:xfrm>
                  <a:off x="1151511" y="4136021"/>
                  <a:ext cx="4696238" cy="260458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kern="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a 320-acre Urban Agriculture Community, which was recently launched in 2020</a:t>
                  </a:r>
                  <a:endParaRPr lang="en-US" sz="1100" dirty="0">
                    <a:solidFill>
                      <a:schemeClr val="bg1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976392F5-51CE-43FA-AF68-2C5023500ACA}"/>
                    </a:ext>
                  </a:extLst>
                </p:cNvPr>
                <p:cNvSpPr/>
                <p:nvPr/>
              </p:nvSpPr>
              <p:spPr>
                <a:xfrm>
                  <a:off x="1151510" y="3860190"/>
                  <a:ext cx="5024887" cy="369332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b="1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  <a:cs typeface="Arial" panose="020B0604020202020204" pitchFamily="34" charset="0"/>
                    </a:rPr>
                    <a:t>Rangeview</a:t>
                  </a:r>
                </a:p>
              </p:txBody>
            </p:sp>
          </p:grp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579C819D-CC5D-42D9-8AFE-0848694C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Examples</a:t>
            </a:r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802944C-31A8-4C5B-97BF-9E2DC1014B13}"/>
              </a:ext>
            </a:extLst>
          </p:cNvPr>
          <p:cNvGrpSpPr/>
          <p:nvPr/>
        </p:nvGrpSpPr>
        <p:grpSpPr>
          <a:xfrm>
            <a:off x="617061" y="1967190"/>
            <a:ext cx="6893390" cy="498868"/>
            <a:chOff x="466115" y="1967190"/>
            <a:chExt cx="6893390" cy="49886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FE42C6A-ABD7-41B1-A10E-2A004E1EF06E}"/>
                </a:ext>
              </a:extLst>
            </p:cNvPr>
            <p:cNvGrpSpPr/>
            <p:nvPr/>
          </p:nvGrpSpPr>
          <p:grpSpPr>
            <a:xfrm>
              <a:off x="466115" y="1967190"/>
              <a:ext cx="2694598" cy="498868"/>
              <a:chOff x="474504" y="2350242"/>
              <a:chExt cx="2694598" cy="498868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9DA2F51-DBD2-4628-82D6-D84E57F6DDCB}"/>
                  </a:ext>
                </a:extLst>
              </p:cNvPr>
              <p:cNvSpPr/>
              <p:nvPr/>
            </p:nvSpPr>
            <p:spPr>
              <a:xfrm>
                <a:off x="474504" y="2350242"/>
                <a:ext cx="2694598" cy="498868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5000"/>
                    </a:schemeClr>
                  </a:gs>
                  <a:gs pos="67000">
                    <a:schemeClr val="bg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latin typeface="Arial Nova Cond" panose="020B0506020202020204" pitchFamily="34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4457522-D5E4-4EEF-AC10-FE35A55ED85C}"/>
                  </a:ext>
                </a:extLst>
              </p:cNvPr>
              <p:cNvSpPr/>
              <p:nvPr/>
            </p:nvSpPr>
            <p:spPr>
              <a:xfrm>
                <a:off x="474504" y="2350242"/>
                <a:ext cx="100584" cy="49886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DCCC01-9433-4724-B126-4BAEB2F82BE4}"/>
                </a:ext>
              </a:extLst>
            </p:cNvPr>
            <p:cNvGrpSpPr/>
            <p:nvPr/>
          </p:nvGrpSpPr>
          <p:grpSpPr>
            <a:xfrm>
              <a:off x="754263" y="1989732"/>
              <a:ext cx="6605242" cy="435548"/>
              <a:chOff x="480712" y="1603164"/>
              <a:chExt cx="6605242" cy="43554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7B532C7-5F02-4029-9C29-3A7C838B2441}"/>
                  </a:ext>
                </a:extLst>
              </p:cNvPr>
              <p:cNvSpPr/>
              <p:nvPr/>
            </p:nvSpPr>
            <p:spPr>
              <a:xfrm>
                <a:off x="480712" y="1621400"/>
                <a:ext cx="417312" cy="417312"/>
              </a:xfrm>
              <a:custGeom>
                <a:avLst/>
                <a:gdLst>
                  <a:gd name="connsiteX0" fmla="*/ 172052 w 322596"/>
                  <a:gd name="connsiteY0" fmla="*/ 279583 h 322596"/>
                  <a:gd name="connsiteX1" fmla="*/ 172052 w 322596"/>
                  <a:gd name="connsiteY1" fmla="*/ 301090 h 322596"/>
                  <a:gd name="connsiteX2" fmla="*/ 236571 w 322596"/>
                  <a:gd name="connsiteY2" fmla="*/ 301090 h 322596"/>
                  <a:gd name="connsiteX3" fmla="*/ 236571 w 322596"/>
                  <a:gd name="connsiteY3" fmla="*/ 279583 h 322596"/>
                  <a:gd name="connsiteX4" fmla="*/ 172052 w 322596"/>
                  <a:gd name="connsiteY4" fmla="*/ 247324 h 322596"/>
                  <a:gd name="connsiteX5" fmla="*/ 172052 w 322596"/>
                  <a:gd name="connsiteY5" fmla="*/ 268830 h 322596"/>
                  <a:gd name="connsiteX6" fmla="*/ 236571 w 322596"/>
                  <a:gd name="connsiteY6" fmla="*/ 268830 h 322596"/>
                  <a:gd name="connsiteX7" fmla="*/ 236571 w 322596"/>
                  <a:gd name="connsiteY7" fmla="*/ 247324 h 322596"/>
                  <a:gd name="connsiteX8" fmla="*/ 172052 w 322596"/>
                  <a:gd name="connsiteY8" fmla="*/ 215064 h 322596"/>
                  <a:gd name="connsiteX9" fmla="*/ 172052 w 322596"/>
                  <a:gd name="connsiteY9" fmla="*/ 236570 h 322596"/>
                  <a:gd name="connsiteX10" fmla="*/ 236571 w 322596"/>
                  <a:gd name="connsiteY10" fmla="*/ 236570 h 322596"/>
                  <a:gd name="connsiteX11" fmla="*/ 236571 w 322596"/>
                  <a:gd name="connsiteY11" fmla="*/ 215064 h 322596"/>
                  <a:gd name="connsiteX12" fmla="*/ 172052 w 322596"/>
                  <a:gd name="connsiteY12" fmla="*/ 182804 h 322596"/>
                  <a:gd name="connsiteX13" fmla="*/ 172052 w 322596"/>
                  <a:gd name="connsiteY13" fmla="*/ 204311 h 322596"/>
                  <a:gd name="connsiteX14" fmla="*/ 236571 w 322596"/>
                  <a:gd name="connsiteY14" fmla="*/ 204311 h 322596"/>
                  <a:gd name="connsiteX15" fmla="*/ 236571 w 322596"/>
                  <a:gd name="connsiteY15" fmla="*/ 182804 h 322596"/>
                  <a:gd name="connsiteX16" fmla="*/ 150545 w 322596"/>
                  <a:gd name="connsiteY16" fmla="*/ 161298 h 322596"/>
                  <a:gd name="connsiteX17" fmla="*/ 258077 w 322596"/>
                  <a:gd name="connsiteY17" fmla="*/ 161298 h 322596"/>
                  <a:gd name="connsiteX18" fmla="*/ 258077 w 322596"/>
                  <a:gd name="connsiteY18" fmla="*/ 322596 h 322596"/>
                  <a:gd name="connsiteX19" fmla="*/ 150545 w 322596"/>
                  <a:gd name="connsiteY19" fmla="*/ 322596 h 322596"/>
                  <a:gd name="connsiteX20" fmla="*/ 36560 w 322596"/>
                  <a:gd name="connsiteY20" fmla="*/ 110758 h 322596"/>
                  <a:gd name="connsiteX21" fmla="*/ 46775 w 322596"/>
                  <a:gd name="connsiteY21" fmla="*/ 136028 h 322596"/>
                  <a:gd name="connsiteX22" fmla="*/ 16667 w 322596"/>
                  <a:gd name="connsiteY22" fmla="*/ 115597 h 322596"/>
                  <a:gd name="connsiteX23" fmla="*/ 36560 w 322596"/>
                  <a:gd name="connsiteY23" fmla="*/ 110758 h 322596"/>
                  <a:gd name="connsiteX24" fmla="*/ 107532 w 322596"/>
                  <a:gd name="connsiteY24" fmla="*/ 107532 h 322596"/>
                  <a:gd name="connsiteX25" fmla="*/ 107532 w 322596"/>
                  <a:gd name="connsiteY25" fmla="*/ 129039 h 322596"/>
                  <a:gd name="connsiteX26" fmla="*/ 172052 w 322596"/>
                  <a:gd name="connsiteY26" fmla="*/ 129039 h 322596"/>
                  <a:gd name="connsiteX27" fmla="*/ 172052 w 322596"/>
                  <a:gd name="connsiteY27" fmla="*/ 107532 h 322596"/>
                  <a:gd name="connsiteX28" fmla="*/ 236571 w 322596"/>
                  <a:gd name="connsiteY28" fmla="*/ 107532 h 322596"/>
                  <a:gd name="connsiteX29" fmla="*/ 236571 w 322596"/>
                  <a:gd name="connsiteY29" fmla="*/ 129038 h 322596"/>
                  <a:gd name="connsiteX30" fmla="*/ 301090 w 322596"/>
                  <a:gd name="connsiteY30" fmla="*/ 129038 h 322596"/>
                  <a:gd name="connsiteX31" fmla="*/ 301090 w 322596"/>
                  <a:gd name="connsiteY31" fmla="*/ 107532 h 322596"/>
                  <a:gd name="connsiteX32" fmla="*/ 75272 w 322596"/>
                  <a:gd name="connsiteY32" fmla="*/ 107532 h 322596"/>
                  <a:gd name="connsiteX33" fmla="*/ 75272 w 322596"/>
                  <a:gd name="connsiteY33" fmla="*/ 137641 h 322596"/>
                  <a:gd name="connsiteX34" fmla="*/ 69896 w 322596"/>
                  <a:gd name="connsiteY34" fmla="*/ 139254 h 322596"/>
                  <a:gd name="connsiteX35" fmla="*/ 47314 w 322596"/>
                  <a:gd name="connsiteY35" fmla="*/ 108607 h 322596"/>
                  <a:gd name="connsiteX36" fmla="*/ 75272 w 322596"/>
                  <a:gd name="connsiteY36" fmla="*/ 107532 h 322596"/>
                  <a:gd name="connsiteX37" fmla="*/ 236571 w 322596"/>
                  <a:gd name="connsiteY37" fmla="*/ 75272 h 322596"/>
                  <a:gd name="connsiteX38" fmla="*/ 236571 w 322596"/>
                  <a:gd name="connsiteY38" fmla="*/ 96779 h 322596"/>
                  <a:gd name="connsiteX39" fmla="*/ 301090 w 322596"/>
                  <a:gd name="connsiteY39" fmla="*/ 96779 h 322596"/>
                  <a:gd name="connsiteX40" fmla="*/ 301090 w 322596"/>
                  <a:gd name="connsiteY40" fmla="*/ 75272 h 322596"/>
                  <a:gd name="connsiteX41" fmla="*/ 43013 w 322596"/>
                  <a:gd name="connsiteY41" fmla="*/ 75272 h 322596"/>
                  <a:gd name="connsiteX42" fmla="*/ 75273 w 322596"/>
                  <a:gd name="connsiteY42" fmla="*/ 75272 h 322596"/>
                  <a:gd name="connsiteX43" fmla="*/ 75273 w 322596"/>
                  <a:gd name="connsiteY43" fmla="*/ 96778 h 322596"/>
                  <a:gd name="connsiteX44" fmla="*/ 45163 w 322596"/>
                  <a:gd name="connsiteY44" fmla="*/ 98391 h 322596"/>
                  <a:gd name="connsiteX45" fmla="*/ 43013 w 322596"/>
                  <a:gd name="connsiteY45" fmla="*/ 75272 h 322596"/>
                  <a:gd name="connsiteX46" fmla="*/ 0 w 322596"/>
                  <a:gd name="connsiteY46" fmla="*/ 75272 h 322596"/>
                  <a:gd name="connsiteX47" fmla="*/ 32260 w 322596"/>
                  <a:gd name="connsiteY47" fmla="*/ 75272 h 322596"/>
                  <a:gd name="connsiteX48" fmla="*/ 34410 w 322596"/>
                  <a:gd name="connsiteY48" fmla="*/ 100004 h 322596"/>
                  <a:gd name="connsiteX49" fmla="*/ 9678 w 322596"/>
                  <a:gd name="connsiteY49" fmla="*/ 105919 h 322596"/>
                  <a:gd name="connsiteX50" fmla="*/ 0 w 322596"/>
                  <a:gd name="connsiteY50" fmla="*/ 75272 h 322596"/>
                  <a:gd name="connsiteX51" fmla="*/ 45163 w 322596"/>
                  <a:gd name="connsiteY51" fmla="*/ 41400 h 322596"/>
                  <a:gd name="connsiteX52" fmla="*/ 69896 w 322596"/>
                  <a:gd name="connsiteY52" fmla="*/ 43013 h 322596"/>
                  <a:gd name="connsiteX53" fmla="*/ 94628 w 322596"/>
                  <a:gd name="connsiteY53" fmla="*/ 41400 h 322596"/>
                  <a:gd name="connsiteX54" fmla="*/ 96241 w 322596"/>
                  <a:gd name="connsiteY54" fmla="*/ 53766 h 322596"/>
                  <a:gd name="connsiteX55" fmla="*/ 86026 w 322596"/>
                  <a:gd name="connsiteY55" fmla="*/ 53766 h 322596"/>
                  <a:gd name="connsiteX56" fmla="*/ 86026 w 322596"/>
                  <a:gd name="connsiteY56" fmla="*/ 64520 h 322596"/>
                  <a:gd name="connsiteX57" fmla="*/ 43013 w 322596"/>
                  <a:gd name="connsiteY57" fmla="*/ 64520 h 322596"/>
                  <a:gd name="connsiteX58" fmla="*/ 45163 w 322596"/>
                  <a:gd name="connsiteY58" fmla="*/ 41400 h 322596"/>
                  <a:gd name="connsiteX59" fmla="*/ 123661 w 322596"/>
                  <a:gd name="connsiteY59" fmla="*/ 35486 h 322596"/>
                  <a:gd name="connsiteX60" fmla="*/ 123661 w 322596"/>
                  <a:gd name="connsiteY60" fmla="*/ 53767 h 322596"/>
                  <a:gd name="connsiteX61" fmla="*/ 106993 w 322596"/>
                  <a:gd name="connsiteY61" fmla="*/ 53767 h 322596"/>
                  <a:gd name="connsiteX62" fmla="*/ 105381 w 322596"/>
                  <a:gd name="connsiteY62" fmla="*/ 39787 h 322596"/>
                  <a:gd name="connsiteX63" fmla="*/ 123661 w 322596"/>
                  <a:gd name="connsiteY63" fmla="*/ 35486 h 322596"/>
                  <a:gd name="connsiteX64" fmla="*/ 10215 w 322596"/>
                  <a:gd name="connsiteY64" fmla="*/ 33872 h 322596"/>
                  <a:gd name="connsiteX65" fmla="*/ 34947 w 322596"/>
                  <a:gd name="connsiteY65" fmla="*/ 39786 h 322596"/>
                  <a:gd name="connsiteX66" fmla="*/ 32796 w 322596"/>
                  <a:gd name="connsiteY66" fmla="*/ 64519 h 322596"/>
                  <a:gd name="connsiteX67" fmla="*/ 537 w 322596"/>
                  <a:gd name="connsiteY67" fmla="*/ 64519 h 322596"/>
                  <a:gd name="connsiteX68" fmla="*/ 10215 w 322596"/>
                  <a:gd name="connsiteY68" fmla="*/ 33872 h 322596"/>
                  <a:gd name="connsiteX69" fmla="*/ 134415 w 322596"/>
                  <a:gd name="connsiteY69" fmla="*/ 32260 h 322596"/>
                  <a:gd name="connsiteX70" fmla="*/ 145168 w 322596"/>
                  <a:gd name="connsiteY70" fmla="*/ 32260 h 322596"/>
                  <a:gd name="connsiteX71" fmla="*/ 145168 w 322596"/>
                  <a:gd name="connsiteY71" fmla="*/ 64519 h 322596"/>
                  <a:gd name="connsiteX72" fmla="*/ 182805 w 322596"/>
                  <a:gd name="connsiteY72" fmla="*/ 64519 h 322596"/>
                  <a:gd name="connsiteX73" fmla="*/ 182805 w 322596"/>
                  <a:gd name="connsiteY73" fmla="*/ 86026 h 322596"/>
                  <a:gd name="connsiteX74" fmla="*/ 193558 w 322596"/>
                  <a:gd name="connsiteY74" fmla="*/ 86026 h 322596"/>
                  <a:gd name="connsiteX75" fmla="*/ 193558 w 322596"/>
                  <a:gd name="connsiteY75" fmla="*/ 150545 h 322596"/>
                  <a:gd name="connsiteX76" fmla="*/ 172052 w 322596"/>
                  <a:gd name="connsiteY76" fmla="*/ 150545 h 322596"/>
                  <a:gd name="connsiteX77" fmla="*/ 172052 w 322596"/>
                  <a:gd name="connsiteY77" fmla="*/ 139792 h 322596"/>
                  <a:gd name="connsiteX78" fmla="*/ 107532 w 322596"/>
                  <a:gd name="connsiteY78" fmla="*/ 139792 h 322596"/>
                  <a:gd name="connsiteX79" fmla="*/ 107532 w 322596"/>
                  <a:gd name="connsiteY79" fmla="*/ 161298 h 322596"/>
                  <a:gd name="connsiteX80" fmla="*/ 139792 w 322596"/>
                  <a:gd name="connsiteY80" fmla="*/ 161298 h 322596"/>
                  <a:gd name="connsiteX81" fmla="*/ 139792 w 322596"/>
                  <a:gd name="connsiteY81" fmla="*/ 172051 h 322596"/>
                  <a:gd name="connsiteX82" fmla="*/ 107532 w 322596"/>
                  <a:gd name="connsiteY82" fmla="*/ 172051 h 322596"/>
                  <a:gd name="connsiteX83" fmla="*/ 107532 w 322596"/>
                  <a:gd name="connsiteY83" fmla="*/ 193558 h 322596"/>
                  <a:gd name="connsiteX84" fmla="*/ 139792 w 322596"/>
                  <a:gd name="connsiteY84" fmla="*/ 193558 h 322596"/>
                  <a:gd name="connsiteX85" fmla="*/ 139792 w 322596"/>
                  <a:gd name="connsiteY85" fmla="*/ 204311 h 322596"/>
                  <a:gd name="connsiteX86" fmla="*/ 107532 w 322596"/>
                  <a:gd name="connsiteY86" fmla="*/ 204311 h 322596"/>
                  <a:gd name="connsiteX87" fmla="*/ 107532 w 322596"/>
                  <a:gd name="connsiteY87" fmla="*/ 225817 h 322596"/>
                  <a:gd name="connsiteX88" fmla="*/ 139792 w 322596"/>
                  <a:gd name="connsiteY88" fmla="*/ 225817 h 322596"/>
                  <a:gd name="connsiteX89" fmla="*/ 139792 w 322596"/>
                  <a:gd name="connsiteY89" fmla="*/ 236571 h 322596"/>
                  <a:gd name="connsiteX90" fmla="*/ 107532 w 322596"/>
                  <a:gd name="connsiteY90" fmla="*/ 236571 h 322596"/>
                  <a:gd name="connsiteX91" fmla="*/ 107532 w 322596"/>
                  <a:gd name="connsiteY91" fmla="*/ 258077 h 322596"/>
                  <a:gd name="connsiteX92" fmla="*/ 139792 w 322596"/>
                  <a:gd name="connsiteY92" fmla="*/ 258077 h 322596"/>
                  <a:gd name="connsiteX93" fmla="*/ 139792 w 322596"/>
                  <a:gd name="connsiteY93" fmla="*/ 268830 h 322596"/>
                  <a:gd name="connsiteX94" fmla="*/ 107532 w 322596"/>
                  <a:gd name="connsiteY94" fmla="*/ 268830 h 322596"/>
                  <a:gd name="connsiteX95" fmla="*/ 107532 w 322596"/>
                  <a:gd name="connsiteY95" fmla="*/ 290337 h 322596"/>
                  <a:gd name="connsiteX96" fmla="*/ 139792 w 322596"/>
                  <a:gd name="connsiteY96" fmla="*/ 290337 h 322596"/>
                  <a:gd name="connsiteX97" fmla="*/ 139792 w 322596"/>
                  <a:gd name="connsiteY97" fmla="*/ 301090 h 322596"/>
                  <a:gd name="connsiteX98" fmla="*/ 107532 w 322596"/>
                  <a:gd name="connsiteY98" fmla="*/ 301090 h 322596"/>
                  <a:gd name="connsiteX99" fmla="*/ 107532 w 322596"/>
                  <a:gd name="connsiteY99" fmla="*/ 322596 h 322596"/>
                  <a:gd name="connsiteX100" fmla="*/ 86026 w 322596"/>
                  <a:gd name="connsiteY100" fmla="*/ 322596 h 322596"/>
                  <a:gd name="connsiteX101" fmla="*/ 86026 w 322596"/>
                  <a:gd name="connsiteY101" fmla="*/ 86026 h 322596"/>
                  <a:gd name="connsiteX102" fmla="*/ 96779 w 322596"/>
                  <a:gd name="connsiteY102" fmla="*/ 86026 h 322596"/>
                  <a:gd name="connsiteX103" fmla="*/ 96779 w 322596"/>
                  <a:gd name="connsiteY103" fmla="*/ 64519 h 322596"/>
                  <a:gd name="connsiteX104" fmla="*/ 134415 w 322596"/>
                  <a:gd name="connsiteY104" fmla="*/ 64519 h 322596"/>
                  <a:gd name="connsiteX105" fmla="*/ 93015 w 322596"/>
                  <a:gd name="connsiteY105" fmla="*/ 3763 h 322596"/>
                  <a:gd name="connsiteX106" fmla="*/ 123124 w 322596"/>
                  <a:gd name="connsiteY106" fmla="*/ 24194 h 322596"/>
                  <a:gd name="connsiteX107" fmla="*/ 103231 w 322596"/>
                  <a:gd name="connsiteY107" fmla="*/ 29034 h 322596"/>
                  <a:gd name="connsiteX108" fmla="*/ 93015 w 322596"/>
                  <a:gd name="connsiteY108" fmla="*/ 3763 h 322596"/>
                  <a:gd name="connsiteX109" fmla="*/ 46775 w 322596"/>
                  <a:gd name="connsiteY109" fmla="*/ 3763 h 322596"/>
                  <a:gd name="connsiteX110" fmla="*/ 40861 w 322596"/>
                  <a:gd name="connsiteY110" fmla="*/ 16130 h 322596"/>
                  <a:gd name="connsiteX111" fmla="*/ 36560 w 322596"/>
                  <a:gd name="connsiteY111" fmla="*/ 29034 h 322596"/>
                  <a:gd name="connsiteX112" fmla="*/ 16667 w 322596"/>
                  <a:gd name="connsiteY112" fmla="*/ 24732 h 322596"/>
                  <a:gd name="connsiteX113" fmla="*/ 46775 w 322596"/>
                  <a:gd name="connsiteY113" fmla="*/ 3763 h 322596"/>
                  <a:gd name="connsiteX114" fmla="*/ 263454 w 322596"/>
                  <a:gd name="connsiteY114" fmla="*/ 0 h 322596"/>
                  <a:gd name="connsiteX115" fmla="*/ 274207 w 322596"/>
                  <a:gd name="connsiteY115" fmla="*/ 0 h 322596"/>
                  <a:gd name="connsiteX116" fmla="*/ 274207 w 322596"/>
                  <a:gd name="connsiteY116" fmla="*/ 32260 h 322596"/>
                  <a:gd name="connsiteX117" fmla="*/ 311843 w 322596"/>
                  <a:gd name="connsiteY117" fmla="*/ 32260 h 322596"/>
                  <a:gd name="connsiteX118" fmla="*/ 311843 w 322596"/>
                  <a:gd name="connsiteY118" fmla="*/ 53766 h 322596"/>
                  <a:gd name="connsiteX119" fmla="*/ 322596 w 322596"/>
                  <a:gd name="connsiteY119" fmla="*/ 53766 h 322596"/>
                  <a:gd name="connsiteX120" fmla="*/ 322596 w 322596"/>
                  <a:gd name="connsiteY120" fmla="*/ 322596 h 322596"/>
                  <a:gd name="connsiteX121" fmla="*/ 301090 w 322596"/>
                  <a:gd name="connsiteY121" fmla="*/ 322596 h 322596"/>
                  <a:gd name="connsiteX122" fmla="*/ 301090 w 322596"/>
                  <a:gd name="connsiteY122" fmla="*/ 301090 h 322596"/>
                  <a:gd name="connsiteX123" fmla="*/ 268830 w 322596"/>
                  <a:gd name="connsiteY123" fmla="*/ 301090 h 322596"/>
                  <a:gd name="connsiteX124" fmla="*/ 268830 w 322596"/>
                  <a:gd name="connsiteY124" fmla="*/ 290337 h 322596"/>
                  <a:gd name="connsiteX125" fmla="*/ 301090 w 322596"/>
                  <a:gd name="connsiteY125" fmla="*/ 290337 h 322596"/>
                  <a:gd name="connsiteX126" fmla="*/ 301090 w 322596"/>
                  <a:gd name="connsiteY126" fmla="*/ 268830 h 322596"/>
                  <a:gd name="connsiteX127" fmla="*/ 268830 w 322596"/>
                  <a:gd name="connsiteY127" fmla="*/ 268830 h 322596"/>
                  <a:gd name="connsiteX128" fmla="*/ 268830 w 322596"/>
                  <a:gd name="connsiteY128" fmla="*/ 258077 h 322596"/>
                  <a:gd name="connsiteX129" fmla="*/ 301090 w 322596"/>
                  <a:gd name="connsiteY129" fmla="*/ 258077 h 322596"/>
                  <a:gd name="connsiteX130" fmla="*/ 301090 w 322596"/>
                  <a:gd name="connsiteY130" fmla="*/ 236570 h 322596"/>
                  <a:gd name="connsiteX131" fmla="*/ 268830 w 322596"/>
                  <a:gd name="connsiteY131" fmla="*/ 236570 h 322596"/>
                  <a:gd name="connsiteX132" fmla="*/ 268830 w 322596"/>
                  <a:gd name="connsiteY132" fmla="*/ 225817 h 322596"/>
                  <a:gd name="connsiteX133" fmla="*/ 301090 w 322596"/>
                  <a:gd name="connsiteY133" fmla="*/ 225817 h 322596"/>
                  <a:gd name="connsiteX134" fmla="*/ 301090 w 322596"/>
                  <a:gd name="connsiteY134" fmla="*/ 204311 h 322596"/>
                  <a:gd name="connsiteX135" fmla="*/ 268830 w 322596"/>
                  <a:gd name="connsiteY135" fmla="*/ 204311 h 322596"/>
                  <a:gd name="connsiteX136" fmla="*/ 268830 w 322596"/>
                  <a:gd name="connsiteY136" fmla="*/ 193558 h 322596"/>
                  <a:gd name="connsiteX137" fmla="*/ 301090 w 322596"/>
                  <a:gd name="connsiteY137" fmla="*/ 193558 h 322596"/>
                  <a:gd name="connsiteX138" fmla="*/ 301090 w 322596"/>
                  <a:gd name="connsiteY138" fmla="*/ 172051 h 322596"/>
                  <a:gd name="connsiteX139" fmla="*/ 268830 w 322596"/>
                  <a:gd name="connsiteY139" fmla="*/ 172051 h 322596"/>
                  <a:gd name="connsiteX140" fmla="*/ 268830 w 322596"/>
                  <a:gd name="connsiteY140" fmla="*/ 161298 h 322596"/>
                  <a:gd name="connsiteX141" fmla="*/ 301090 w 322596"/>
                  <a:gd name="connsiteY141" fmla="*/ 161298 h 322596"/>
                  <a:gd name="connsiteX142" fmla="*/ 301090 w 322596"/>
                  <a:gd name="connsiteY142" fmla="*/ 139792 h 322596"/>
                  <a:gd name="connsiteX143" fmla="*/ 236571 w 322596"/>
                  <a:gd name="connsiteY143" fmla="*/ 139792 h 322596"/>
                  <a:gd name="connsiteX144" fmla="*/ 236571 w 322596"/>
                  <a:gd name="connsiteY144" fmla="*/ 150545 h 322596"/>
                  <a:gd name="connsiteX145" fmla="*/ 215064 w 322596"/>
                  <a:gd name="connsiteY145" fmla="*/ 150545 h 322596"/>
                  <a:gd name="connsiteX146" fmla="*/ 215064 w 322596"/>
                  <a:gd name="connsiteY146" fmla="*/ 53766 h 322596"/>
                  <a:gd name="connsiteX147" fmla="*/ 225817 w 322596"/>
                  <a:gd name="connsiteY147" fmla="*/ 53766 h 322596"/>
                  <a:gd name="connsiteX148" fmla="*/ 225817 w 322596"/>
                  <a:gd name="connsiteY148" fmla="*/ 32260 h 322596"/>
                  <a:gd name="connsiteX149" fmla="*/ 263454 w 322596"/>
                  <a:gd name="connsiteY149" fmla="*/ 32260 h 322596"/>
                  <a:gd name="connsiteX150" fmla="*/ 69895 w 322596"/>
                  <a:gd name="connsiteY150" fmla="*/ 0 h 322596"/>
                  <a:gd name="connsiteX151" fmla="*/ 92477 w 322596"/>
                  <a:gd name="connsiteY151" fmla="*/ 30647 h 322596"/>
                  <a:gd name="connsiteX152" fmla="*/ 47314 w 322596"/>
                  <a:gd name="connsiteY152" fmla="*/ 30647 h 322596"/>
                  <a:gd name="connsiteX153" fmla="*/ 69895 w 322596"/>
                  <a:gd name="connsiteY153" fmla="*/ 0 h 32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</a:cxnLst>
                <a:rect l="l" t="t" r="r" b="b"/>
                <a:pathLst>
                  <a:path w="322596" h="322596">
                    <a:moveTo>
                      <a:pt x="172052" y="279583"/>
                    </a:moveTo>
                    <a:lnTo>
                      <a:pt x="172052" y="301090"/>
                    </a:lnTo>
                    <a:lnTo>
                      <a:pt x="236571" y="301090"/>
                    </a:lnTo>
                    <a:lnTo>
                      <a:pt x="236571" y="279583"/>
                    </a:lnTo>
                    <a:close/>
                    <a:moveTo>
                      <a:pt x="172052" y="247324"/>
                    </a:moveTo>
                    <a:lnTo>
                      <a:pt x="172052" y="268830"/>
                    </a:lnTo>
                    <a:lnTo>
                      <a:pt x="236571" y="268830"/>
                    </a:lnTo>
                    <a:lnTo>
                      <a:pt x="236571" y="247324"/>
                    </a:lnTo>
                    <a:close/>
                    <a:moveTo>
                      <a:pt x="172052" y="215064"/>
                    </a:moveTo>
                    <a:lnTo>
                      <a:pt x="172052" y="236570"/>
                    </a:lnTo>
                    <a:lnTo>
                      <a:pt x="236571" y="236570"/>
                    </a:lnTo>
                    <a:lnTo>
                      <a:pt x="236571" y="215064"/>
                    </a:lnTo>
                    <a:close/>
                    <a:moveTo>
                      <a:pt x="172052" y="182804"/>
                    </a:moveTo>
                    <a:lnTo>
                      <a:pt x="172052" y="204311"/>
                    </a:lnTo>
                    <a:lnTo>
                      <a:pt x="236571" y="204311"/>
                    </a:lnTo>
                    <a:lnTo>
                      <a:pt x="236571" y="182804"/>
                    </a:lnTo>
                    <a:close/>
                    <a:moveTo>
                      <a:pt x="150545" y="161298"/>
                    </a:moveTo>
                    <a:lnTo>
                      <a:pt x="258077" y="161298"/>
                    </a:lnTo>
                    <a:lnTo>
                      <a:pt x="258077" y="322596"/>
                    </a:lnTo>
                    <a:lnTo>
                      <a:pt x="150545" y="322596"/>
                    </a:lnTo>
                    <a:close/>
                    <a:moveTo>
                      <a:pt x="36560" y="110758"/>
                    </a:moveTo>
                    <a:cubicBezTo>
                      <a:pt x="39248" y="120436"/>
                      <a:pt x="42474" y="129039"/>
                      <a:pt x="46775" y="136028"/>
                    </a:cubicBezTo>
                    <a:cubicBezTo>
                      <a:pt x="34947" y="132265"/>
                      <a:pt x="24732" y="124737"/>
                      <a:pt x="16667" y="115597"/>
                    </a:cubicBezTo>
                    <a:cubicBezTo>
                      <a:pt x="23119" y="113447"/>
                      <a:pt x="30108" y="111833"/>
                      <a:pt x="36560" y="110758"/>
                    </a:cubicBezTo>
                    <a:close/>
                    <a:moveTo>
                      <a:pt x="107532" y="107532"/>
                    </a:moveTo>
                    <a:lnTo>
                      <a:pt x="107532" y="129039"/>
                    </a:lnTo>
                    <a:lnTo>
                      <a:pt x="172052" y="129039"/>
                    </a:lnTo>
                    <a:lnTo>
                      <a:pt x="172052" y="107532"/>
                    </a:lnTo>
                    <a:close/>
                    <a:moveTo>
                      <a:pt x="236571" y="107532"/>
                    </a:moveTo>
                    <a:lnTo>
                      <a:pt x="236571" y="129038"/>
                    </a:lnTo>
                    <a:lnTo>
                      <a:pt x="301090" y="129038"/>
                    </a:lnTo>
                    <a:lnTo>
                      <a:pt x="301090" y="107532"/>
                    </a:lnTo>
                    <a:close/>
                    <a:moveTo>
                      <a:pt x="75272" y="107532"/>
                    </a:moveTo>
                    <a:lnTo>
                      <a:pt x="75272" y="137641"/>
                    </a:lnTo>
                    <a:cubicBezTo>
                      <a:pt x="73659" y="138717"/>
                      <a:pt x="72046" y="139254"/>
                      <a:pt x="69896" y="139254"/>
                    </a:cubicBezTo>
                    <a:cubicBezTo>
                      <a:pt x="60218" y="139254"/>
                      <a:pt x="52152" y="127426"/>
                      <a:pt x="47314" y="108607"/>
                    </a:cubicBezTo>
                    <a:cubicBezTo>
                      <a:pt x="56454" y="107532"/>
                      <a:pt x="66132" y="107532"/>
                      <a:pt x="75272" y="107532"/>
                    </a:cubicBezTo>
                    <a:close/>
                    <a:moveTo>
                      <a:pt x="236571" y="75272"/>
                    </a:moveTo>
                    <a:lnTo>
                      <a:pt x="236571" y="96779"/>
                    </a:lnTo>
                    <a:lnTo>
                      <a:pt x="301090" y="96779"/>
                    </a:lnTo>
                    <a:lnTo>
                      <a:pt x="301090" y="75272"/>
                    </a:lnTo>
                    <a:close/>
                    <a:moveTo>
                      <a:pt x="43013" y="75272"/>
                    </a:moveTo>
                    <a:lnTo>
                      <a:pt x="75273" y="75272"/>
                    </a:lnTo>
                    <a:lnTo>
                      <a:pt x="75273" y="96778"/>
                    </a:lnTo>
                    <a:cubicBezTo>
                      <a:pt x="65057" y="96778"/>
                      <a:pt x="55379" y="97316"/>
                      <a:pt x="45163" y="98391"/>
                    </a:cubicBezTo>
                    <a:cubicBezTo>
                      <a:pt x="44088" y="91402"/>
                      <a:pt x="43013" y="83337"/>
                      <a:pt x="43013" y="75272"/>
                    </a:cubicBezTo>
                    <a:close/>
                    <a:moveTo>
                      <a:pt x="0" y="75272"/>
                    </a:moveTo>
                    <a:lnTo>
                      <a:pt x="32260" y="75272"/>
                    </a:lnTo>
                    <a:cubicBezTo>
                      <a:pt x="32260" y="83874"/>
                      <a:pt x="33335" y="91939"/>
                      <a:pt x="34410" y="100004"/>
                    </a:cubicBezTo>
                    <a:cubicBezTo>
                      <a:pt x="26346" y="101617"/>
                      <a:pt x="18280" y="103230"/>
                      <a:pt x="9678" y="105919"/>
                    </a:cubicBezTo>
                    <a:cubicBezTo>
                      <a:pt x="4301" y="96778"/>
                      <a:pt x="1075" y="86563"/>
                      <a:pt x="0" y="75272"/>
                    </a:cubicBezTo>
                    <a:close/>
                    <a:moveTo>
                      <a:pt x="45163" y="41400"/>
                    </a:moveTo>
                    <a:cubicBezTo>
                      <a:pt x="53228" y="42475"/>
                      <a:pt x="61831" y="43013"/>
                      <a:pt x="69896" y="43013"/>
                    </a:cubicBezTo>
                    <a:cubicBezTo>
                      <a:pt x="77961" y="43013"/>
                      <a:pt x="86563" y="42475"/>
                      <a:pt x="94628" y="41400"/>
                    </a:cubicBezTo>
                    <a:cubicBezTo>
                      <a:pt x="95166" y="45163"/>
                      <a:pt x="95703" y="49465"/>
                      <a:pt x="96241" y="53766"/>
                    </a:cubicBezTo>
                    <a:lnTo>
                      <a:pt x="86026" y="53766"/>
                    </a:lnTo>
                    <a:lnTo>
                      <a:pt x="86026" y="64520"/>
                    </a:lnTo>
                    <a:lnTo>
                      <a:pt x="43013" y="64520"/>
                    </a:lnTo>
                    <a:cubicBezTo>
                      <a:pt x="43551" y="56454"/>
                      <a:pt x="44088" y="48390"/>
                      <a:pt x="45163" y="41400"/>
                    </a:cubicBezTo>
                    <a:close/>
                    <a:moveTo>
                      <a:pt x="123661" y="35486"/>
                    </a:moveTo>
                    <a:lnTo>
                      <a:pt x="123661" y="53767"/>
                    </a:lnTo>
                    <a:lnTo>
                      <a:pt x="106993" y="53767"/>
                    </a:lnTo>
                    <a:cubicBezTo>
                      <a:pt x="106456" y="48928"/>
                      <a:pt x="105919" y="44089"/>
                      <a:pt x="105381" y="39787"/>
                    </a:cubicBezTo>
                    <a:cubicBezTo>
                      <a:pt x="111295" y="38712"/>
                      <a:pt x="117747" y="37099"/>
                      <a:pt x="123661" y="35486"/>
                    </a:cubicBezTo>
                    <a:close/>
                    <a:moveTo>
                      <a:pt x="10215" y="33872"/>
                    </a:moveTo>
                    <a:cubicBezTo>
                      <a:pt x="18280" y="36560"/>
                      <a:pt x="26344" y="38173"/>
                      <a:pt x="34947" y="39786"/>
                    </a:cubicBezTo>
                    <a:cubicBezTo>
                      <a:pt x="33871" y="47314"/>
                      <a:pt x="32796" y="55915"/>
                      <a:pt x="32796" y="64519"/>
                    </a:cubicBezTo>
                    <a:lnTo>
                      <a:pt x="537" y="64519"/>
                    </a:lnTo>
                    <a:cubicBezTo>
                      <a:pt x="1075" y="53227"/>
                      <a:pt x="4838" y="43012"/>
                      <a:pt x="10215" y="33872"/>
                    </a:cubicBezTo>
                    <a:close/>
                    <a:moveTo>
                      <a:pt x="134415" y="32260"/>
                    </a:moveTo>
                    <a:lnTo>
                      <a:pt x="145168" y="32260"/>
                    </a:lnTo>
                    <a:lnTo>
                      <a:pt x="145168" y="64519"/>
                    </a:lnTo>
                    <a:lnTo>
                      <a:pt x="182805" y="64519"/>
                    </a:lnTo>
                    <a:lnTo>
                      <a:pt x="182805" y="86026"/>
                    </a:lnTo>
                    <a:lnTo>
                      <a:pt x="193558" y="86026"/>
                    </a:lnTo>
                    <a:lnTo>
                      <a:pt x="193558" y="150545"/>
                    </a:lnTo>
                    <a:lnTo>
                      <a:pt x="172052" y="150545"/>
                    </a:lnTo>
                    <a:lnTo>
                      <a:pt x="172052" y="139792"/>
                    </a:lnTo>
                    <a:lnTo>
                      <a:pt x="107532" y="139792"/>
                    </a:lnTo>
                    <a:lnTo>
                      <a:pt x="107532" y="161298"/>
                    </a:lnTo>
                    <a:lnTo>
                      <a:pt x="139792" y="161298"/>
                    </a:lnTo>
                    <a:lnTo>
                      <a:pt x="139792" y="172051"/>
                    </a:lnTo>
                    <a:lnTo>
                      <a:pt x="107532" y="172051"/>
                    </a:lnTo>
                    <a:lnTo>
                      <a:pt x="107532" y="193558"/>
                    </a:lnTo>
                    <a:lnTo>
                      <a:pt x="139792" y="193558"/>
                    </a:lnTo>
                    <a:lnTo>
                      <a:pt x="139792" y="204311"/>
                    </a:lnTo>
                    <a:lnTo>
                      <a:pt x="107532" y="204311"/>
                    </a:lnTo>
                    <a:lnTo>
                      <a:pt x="107532" y="225817"/>
                    </a:lnTo>
                    <a:lnTo>
                      <a:pt x="139792" y="225817"/>
                    </a:lnTo>
                    <a:lnTo>
                      <a:pt x="139792" y="236571"/>
                    </a:lnTo>
                    <a:lnTo>
                      <a:pt x="107532" y="236571"/>
                    </a:lnTo>
                    <a:lnTo>
                      <a:pt x="107532" y="258077"/>
                    </a:lnTo>
                    <a:lnTo>
                      <a:pt x="139792" y="258077"/>
                    </a:lnTo>
                    <a:lnTo>
                      <a:pt x="139792" y="268830"/>
                    </a:lnTo>
                    <a:lnTo>
                      <a:pt x="107532" y="268830"/>
                    </a:lnTo>
                    <a:lnTo>
                      <a:pt x="107532" y="290337"/>
                    </a:lnTo>
                    <a:lnTo>
                      <a:pt x="139792" y="290337"/>
                    </a:lnTo>
                    <a:lnTo>
                      <a:pt x="139792" y="301090"/>
                    </a:lnTo>
                    <a:lnTo>
                      <a:pt x="107532" y="301090"/>
                    </a:lnTo>
                    <a:lnTo>
                      <a:pt x="107532" y="322596"/>
                    </a:lnTo>
                    <a:lnTo>
                      <a:pt x="86026" y="322596"/>
                    </a:lnTo>
                    <a:lnTo>
                      <a:pt x="86026" y="86026"/>
                    </a:lnTo>
                    <a:lnTo>
                      <a:pt x="96779" y="86026"/>
                    </a:lnTo>
                    <a:lnTo>
                      <a:pt x="96779" y="64519"/>
                    </a:lnTo>
                    <a:lnTo>
                      <a:pt x="134415" y="64519"/>
                    </a:lnTo>
                    <a:close/>
                    <a:moveTo>
                      <a:pt x="93015" y="3763"/>
                    </a:moveTo>
                    <a:cubicBezTo>
                      <a:pt x="104843" y="7527"/>
                      <a:pt x="115059" y="15054"/>
                      <a:pt x="123124" y="24194"/>
                    </a:cubicBezTo>
                    <a:cubicBezTo>
                      <a:pt x="116672" y="26345"/>
                      <a:pt x="109683" y="27958"/>
                      <a:pt x="103231" y="29034"/>
                    </a:cubicBezTo>
                    <a:cubicBezTo>
                      <a:pt x="100542" y="19355"/>
                      <a:pt x="97316" y="10753"/>
                      <a:pt x="93015" y="3763"/>
                    </a:cubicBezTo>
                    <a:close/>
                    <a:moveTo>
                      <a:pt x="46775" y="3763"/>
                    </a:moveTo>
                    <a:cubicBezTo>
                      <a:pt x="44625" y="6989"/>
                      <a:pt x="42474" y="11290"/>
                      <a:pt x="40861" y="16130"/>
                    </a:cubicBezTo>
                    <a:cubicBezTo>
                      <a:pt x="39248" y="20431"/>
                      <a:pt x="37635" y="24732"/>
                      <a:pt x="36560" y="29034"/>
                    </a:cubicBezTo>
                    <a:cubicBezTo>
                      <a:pt x="30108" y="27958"/>
                      <a:pt x="23119" y="26345"/>
                      <a:pt x="16667" y="24732"/>
                    </a:cubicBezTo>
                    <a:cubicBezTo>
                      <a:pt x="24732" y="15592"/>
                      <a:pt x="34947" y="8064"/>
                      <a:pt x="46775" y="3763"/>
                    </a:cubicBezTo>
                    <a:close/>
                    <a:moveTo>
                      <a:pt x="263454" y="0"/>
                    </a:moveTo>
                    <a:lnTo>
                      <a:pt x="274207" y="0"/>
                    </a:lnTo>
                    <a:lnTo>
                      <a:pt x="274207" y="32260"/>
                    </a:lnTo>
                    <a:lnTo>
                      <a:pt x="311843" y="32260"/>
                    </a:lnTo>
                    <a:lnTo>
                      <a:pt x="311843" y="53766"/>
                    </a:lnTo>
                    <a:lnTo>
                      <a:pt x="322596" y="53766"/>
                    </a:lnTo>
                    <a:lnTo>
                      <a:pt x="322596" y="322596"/>
                    </a:lnTo>
                    <a:lnTo>
                      <a:pt x="301090" y="322596"/>
                    </a:lnTo>
                    <a:lnTo>
                      <a:pt x="301090" y="301090"/>
                    </a:lnTo>
                    <a:lnTo>
                      <a:pt x="268830" y="301090"/>
                    </a:lnTo>
                    <a:lnTo>
                      <a:pt x="268830" y="290337"/>
                    </a:lnTo>
                    <a:lnTo>
                      <a:pt x="301090" y="290337"/>
                    </a:lnTo>
                    <a:lnTo>
                      <a:pt x="301090" y="268830"/>
                    </a:lnTo>
                    <a:lnTo>
                      <a:pt x="268830" y="268830"/>
                    </a:lnTo>
                    <a:lnTo>
                      <a:pt x="268830" y="258077"/>
                    </a:lnTo>
                    <a:lnTo>
                      <a:pt x="301090" y="258077"/>
                    </a:lnTo>
                    <a:lnTo>
                      <a:pt x="301090" y="236570"/>
                    </a:lnTo>
                    <a:lnTo>
                      <a:pt x="268830" y="236570"/>
                    </a:lnTo>
                    <a:lnTo>
                      <a:pt x="268830" y="225817"/>
                    </a:lnTo>
                    <a:lnTo>
                      <a:pt x="301090" y="225817"/>
                    </a:lnTo>
                    <a:lnTo>
                      <a:pt x="301090" y="204311"/>
                    </a:lnTo>
                    <a:lnTo>
                      <a:pt x="268830" y="204311"/>
                    </a:lnTo>
                    <a:lnTo>
                      <a:pt x="268830" y="193558"/>
                    </a:lnTo>
                    <a:lnTo>
                      <a:pt x="301090" y="193558"/>
                    </a:lnTo>
                    <a:lnTo>
                      <a:pt x="301090" y="172051"/>
                    </a:lnTo>
                    <a:lnTo>
                      <a:pt x="268830" y="172051"/>
                    </a:lnTo>
                    <a:lnTo>
                      <a:pt x="268830" y="161298"/>
                    </a:lnTo>
                    <a:lnTo>
                      <a:pt x="301090" y="161298"/>
                    </a:lnTo>
                    <a:lnTo>
                      <a:pt x="301090" y="139792"/>
                    </a:lnTo>
                    <a:lnTo>
                      <a:pt x="236571" y="139792"/>
                    </a:lnTo>
                    <a:lnTo>
                      <a:pt x="236571" y="150545"/>
                    </a:lnTo>
                    <a:lnTo>
                      <a:pt x="215064" y="150545"/>
                    </a:lnTo>
                    <a:lnTo>
                      <a:pt x="215064" y="53766"/>
                    </a:lnTo>
                    <a:lnTo>
                      <a:pt x="225817" y="53766"/>
                    </a:lnTo>
                    <a:lnTo>
                      <a:pt x="225817" y="32260"/>
                    </a:lnTo>
                    <a:lnTo>
                      <a:pt x="263454" y="32260"/>
                    </a:lnTo>
                    <a:close/>
                    <a:moveTo>
                      <a:pt x="69895" y="0"/>
                    </a:moveTo>
                    <a:cubicBezTo>
                      <a:pt x="79573" y="0"/>
                      <a:pt x="87638" y="11829"/>
                      <a:pt x="92477" y="30647"/>
                    </a:cubicBezTo>
                    <a:cubicBezTo>
                      <a:pt x="77422" y="32798"/>
                      <a:pt x="62368" y="32798"/>
                      <a:pt x="47314" y="30647"/>
                    </a:cubicBezTo>
                    <a:cubicBezTo>
                      <a:pt x="52152" y="11829"/>
                      <a:pt x="60217" y="0"/>
                      <a:pt x="698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>
                  <a:latin typeface="Arial Nova Cond" panose="020B0506020202020204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8DC413-DFE2-4B7C-BF4B-9FB3C81CF8E4}"/>
                  </a:ext>
                </a:extLst>
              </p:cNvPr>
              <p:cNvSpPr txBox="1"/>
              <p:nvPr/>
            </p:nvSpPr>
            <p:spPr>
              <a:xfrm>
                <a:off x="1108958" y="1603164"/>
                <a:ext cx="59769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rPr>
                  <a:t>Integrating Sustainability in Design</a:t>
                </a:r>
              </a:p>
            </p:txBody>
          </p:sp>
        </p:grpSp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656D68-598B-4B39-8002-3485C0953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720B17-5B45-EC8A-C474-D8A2482FE008}"/>
              </a:ext>
            </a:extLst>
          </p:cNvPr>
          <p:cNvSpPr/>
          <p:nvPr/>
        </p:nvSpPr>
        <p:spPr>
          <a:xfrm>
            <a:off x="7811778" y="922539"/>
            <a:ext cx="4380223" cy="59354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8A84513-3993-E6F6-4D29-5A7EC65DF5BF}"/>
              </a:ext>
            </a:extLst>
          </p:cNvPr>
          <p:cNvSpPr/>
          <p:nvPr/>
        </p:nvSpPr>
        <p:spPr>
          <a:xfrm>
            <a:off x="590126" y="3078825"/>
            <a:ext cx="470648" cy="550664"/>
          </a:xfrm>
          <a:custGeom>
            <a:avLst/>
            <a:gdLst>
              <a:gd name="connsiteX0" fmla="*/ 38794 w 418170"/>
              <a:gd name="connsiteY0" fmla="*/ 281957 h 487115"/>
              <a:gd name="connsiteX1" fmla="*/ 39104 w 418170"/>
              <a:gd name="connsiteY1" fmla="*/ 283492 h 487115"/>
              <a:gd name="connsiteX2" fmla="*/ 38824 w 418170"/>
              <a:gd name="connsiteY2" fmla="*/ 282543 h 487115"/>
              <a:gd name="connsiteX3" fmla="*/ 38298 w 418170"/>
              <a:gd name="connsiteY3" fmla="*/ 272142 h 487115"/>
              <a:gd name="connsiteX4" fmla="*/ 38794 w 418170"/>
              <a:gd name="connsiteY4" fmla="*/ 281957 h 487115"/>
              <a:gd name="connsiteX5" fmla="*/ 38001 w 418170"/>
              <a:gd name="connsiteY5" fmla="*/ 278030 h 487115"/>
              <a:gd name="connsiteX6" fmla="*/ 214549 w 418170"/>
              <a:gd name="connsiteY6" fmla="*/ 108046 h 487115"/>
              <a:gd name="connsiteX7" fmla="*/ 275682 w 418170"/>
              <a:gd name="connsiteY7" fmla="*/ 120388 h 487115"/>
              <a:gd name="connsiteX8" fmla="*/ 380174 w 418170"/>
              <a:gd name="connsiteY8" fmla="*/ 278030 h 487115"/>
              <a:gd name="connsiteX9" fmla="*/ 209088 w 418170"/>
              <a:gd name="connsiteY9" fmla="*/ 449116 h 487115"/>
              <a:gd name="connsiteX10" fmla="*/ 51446 w 418170"/>
              <a:gd name="connsiteY10" fmla="*/ 344624 h 487115"/>
              <a:gd name="connsiteX11" fmla="*/ 39104 w 418170"/>
              <a:gd name="connsiteY11" fmla="*/ 283492 h 487115"/>
              <a:gd name="connsiteX12" fmla="*/ 55430 w 418170"/>
              <a:gd name="connsiteY12" fmla="*/ 338781 h 487115"/>
              <a:gd name="connsiteX13" fmla="*/ 197312 w 418170"/>
              <a:gd name="connsiteY13" fmla="*/ 425565 h 487115"/>
              <a:gd name="connsiteX14" fmla="*/ 356623 w 418170"/>
              <a:gd name="connsiteY14" fmla="*/ 266254 h 487115"/>
              <a:gd name="connsiteX15" fmla="*/ 269838 w 418170"/>
              <a:gd name="connsiteY15" fmla="*/ 124372 h 487115"/>
              <a:gd name="connsiteX16" fmla="*/ 213015 w 418170"/>
              <a:gd name="connsiteY16" fmla="*/ 107736 h 487115"/>
              <a:gd name="connsiteX17" fmla="*/ 213600 w 418170"/>
              <a:gd name="connsiteY17" fmla="*/ 107766 h 487115"/>
              <a:gd name="connsiteX18" fmla="*/ 214549 w 418170"/>
              <a:gd name="connsiteY18" fmla="*/ 108046 h 487115"/>
              <a:gd name="connsiteX19" fmla="*/ 209088 w 418170"/>
              <a:gd name="connsiteY19" fmla="*/ 106943 h 487115"/>
              <a:gd name="connsiteX20" fmla="*/ 213015 w 418170"/>
              <a:gd name="connsiteY20" fmla="*/ 107736 h 487115"/>
              <a:gd name="connsiteX21" fmla="*/ 203200 w 418170"/>
              <a:gd name="connsiteY21" fmla="*/ 107241 h 487115"/>
              <a:gd name="connsiteX22" fmla="*/ 214254 w 418170"/>
              <a:gd name="connsiteY22" fmla="*/ 69206 h 487115"/>
              <a:gd name="connsiteX23" fmla="*/ 230463 w 418170"/>
              <a:gd name="connsiteY23" fmla="*/ 70024 h 487115"/>
              <a:gd name="connsiteX24" fmla="*/ 418170 w 418170"/>
              <a:gd name="connsiteY24" fmla="*/ 278030 h 487115"/>
              <a:gd name="connsiteX25" fmla="*/ 209085 w 418170"/>
              <a:gd name="connsiteY25" fmla="*/ 487115 h 487115"/>
              <a:gd name="connsiteX26" fmla="*/ 0 w 418170"/>
              <a:gd name="connsiteY26" fmla="*/ 278030 h 487115"/>
              <a:gd name="connsiteX27" fmla="*/ 9400 w 418170"/>
              <a:gd name="connsiteY27" fmla="*/ 215855 h 487115"/>
              <a:gd name="connsiteX28" fmla="*/ 15568 w 418170"/>
              <a:gd name="connsiteY28" fmla="*/ 200200 h 487115"/>
              <a:gd name="connsiteX29" fmla="*/ 35140 w 418170"/>
              <a:gd name="connsiteY29" fmla="*/ 208812 h 487115"/>
              <a:gd name="connsiteX30" fmla="*/ 29856 w 418170"/>
              <a:gd name="connsiteY30" fmla="*/ 222224 h 487115"/>
              <a:gd name="connsiteX31" fmla="*/ 21419 w 418170"/>
              <a:gd name="connsiteY31" fmla="*/ 278030 h 487115"/>
              <a:gd name="connsiteX32" fmla="*/ 209085 w 418170"/>
              <a:gd name="connsiteY32" fmla="*/ 465697 h 487115"/>
              <a:gd name="connsiteX33" fmla="*/ 396751 w 418170"/>
              <a:gd name="connsiteY33" fmla="*/ 278030 h 487115"/>
              <a:gd name="connsiteX34" fmla="*/ 228273 w 418170"/>
              <a:gd name="connsiteY34" fmla="*/ 91332 h 487115"/>
              <a:gd name="connsiteX35" fmla="*/ 214254 w 418170"/>
              <a:gd name="connsiteY35" fmla="*/ 90624 h 487115"/>
              <a:gd name="connsiteX36" fmla="*/ 221963 w 418170"/>
              <a:gd name="connsiteY36" fmla="*/ 2 h 487115"/>
              <a:gd name="connsiteX37" fmla="*/ 225961 w 418170"/>
              <a:gd name="connsiteY37" fmla="*/ 131 h 487115"/>
              <a:gd name="connsiteX38" fmla="*/ 157435 w 418170"/>
              <a:gd name="connsiteY38" fmla="*/ 178014 h 487115"/>
              <a:gd name="connsiteX39" fmla="*/ 39513 w 418170"/>
              <a:gd name="connsiteY39" fmla="*/ 231979 h 487115"/>
              <a:gd name="connsiteX40" fmla="*/ 68547 w 418170"/>
              <a:gd name="connsiteY40" fmla="*/ 165808 h 487115"/>
              <a:gd name="connsiteX41" fmla="*/ 83586 w 418170"/>
              <a:gd name="connsiteY41" fmla="*/ 139058 h 487115"/>
              <a:gd name="connsiteX42" fmla="*/ 89712 w 418170"/>
              <a:gd name="connsiteY42" fmla="*/ 133218 h 487115"/>
              <a:gd name="connsiteX43" fmla="*/ 136037 w 418170"/>
              <a:gd name="connsiteY43" fmla="*/ 105111 h 487115"/>
              <a:gd name="connsiteX44" fmla="*/ 143159 w 418170"/>
              <a:gd name="connsiteY44" fmla="*/ 102504 h 487115"/>
              <a:gd name="connsiteX45" fmla="*/ 143159 w 418170"/>
              <a:gd name="connsiteY45" fmla="*/ 79718 h 487115"/>
              <a:gd name="connsiteX46" fmla="*/ 143158 w 418170"/>
              <a:gd name="connsiteY46" fmla="*/ 79718 h 487115"/>
              <a:gd name="connsiteX47" fmla="*/ 143158 w 418170"/>
              <a:gd name="connsiteY47" fmla="*/ 102504 h 487115"/>
              <a:gd name="connsiteX48" fmla="*/ 136037 w 418170"/>
              <a:gd name="connsiteY48" fmla="*/ 105111 h 487115"/>
              <a:gd name="connsiteX49" fmla="*/ 89712 w 418170"/>
              <a:gd name="connsiteY49" fmla="*/ 133218 h 487115"/>
              <a:gd name="connsiteX50" fmla="*/ 83586 w 418170"/>
              <a:gd name="connsiteY50" fmla="*/ 139058 h 487115"/>
              <a:gd name="connsiteX51" fmla="*/ 85692 w 418170"/>
              <a:gd name="connsiteY51" fmla="*/ 135313 h 487115"/>
              <a:gd name="connsiteX52" fmla="*/ 106934 w 418170"/>
              <a:gd name="connsiteY52" fmla="*/ 103170 h 487115"/>
              <a:gd name="connsiteX53" fmla="*/ 116613 w 418170"/>
              <a:gd name="connsiteY53" fmla="*/ 91051 h 487115"/>
              <a:gd name="connsiteX54" fmla="*/ 116614 w 418170"/>
              <a:gd name="connsiteY54" fmla="*/ 91051 h 487115"/>
              <a:gd name="connsiteX55" fmla="*/ 132348 w 418170"/>
              <a:gd name="connsiteY55" fmla="*/ 71350 h 487115"/>
              <a:gd name="connsiteX56" fmla="*/ 162003 w 418170"/>
              <a:gd name="connsiteY56" fmla="*/ 41818 h 487115"/>
              <a:gd name="connsiteX57" fmla="*/ 109163 w 418170"/>
              <a:gd name="connsiteY57" fmla="*/ 87431 h 487115"/>
              <a:gd name="connsiteX58" fmla="*/ 97511 w 418170"/>
              <a:gd name="connsiteY58" fmla="*/ 101458 h 487115"/>
              <a:gd name="connsiteX59" fmla="*/ 87852 w 418170"/>
              <a:gd name="connsiteY59" fmla="*/ 113088 h 487115"/>
              <a:gd name="connsiteX60" fmla="*/ 41420 w 418170"/>
              <a:gd name="connsiteY60" fmla="*/ 191636 h 487115"/>
              <a:gd name="connsiteX61" fmla="*/ 36323 w 418170"/>
              <a:gd name="connsiteY61" fmla="*/ 205811 h 487115"/>
              <a:gd name="connsiteX62" fmla="*/ 35140 w 418170"/>
              <a:gd name="connsiteY62" fmla="*/ 208812 h 487115"/>
              <a:gd name="connsiteX63" fmla="*/ 15568 w 418170"/>
              <a:gd name="connsiteY63" fmla="*/ 200200 h 487115"/>
              <a:gd name="connsiteX64" fmla="*/ 13815 w 418170"/>
              <a:gd name="connsiteY64" fmla="*/ 199429 h 487115"/>
              <a:gd name="connsiteX65" fmla="*/ 43796 w 418170"/>
              <a:gd name="connsiteY65" fmla="*/ 73797 h 487115"/>
              <a:gd name="connsiteX66" fmla="*/ 221963 w 418170"/>
              <a:gd name="connsiteY66" fmla="*/ 2 h 48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18170" h="487115">
                <a:moveTo>
                  <a:pt x="38794" y="281957"/>
                </a:moveTo>
                <a:lnTo>
                  <a:pt x="39104" y="283492"/>
                </a:lnTo>
                <a:lnTo>
                  <a:pt x="38824" y="282543"/>
                </a:lnTo>
                <a:close/>
                <a:moveTo>
                  <a:pt x="38298" y="272142"/>
                </a:moveTo>
                <a:lnTo>
                  <a:pt x="38794" y="281957"/>
                </a:lnTo>
                <a:lnTo>
                  <a:pt x="38001" y="278030"/>
                </a:lnTo>
                <a:close/>
                <a:moveTo>
                  <a:pt x="214549" y="108046"/>
                </a:moveTo>
                <a:lnTo>
                  <a:pt x="275682" y="120388"/>
                </a:lnTo>
                <a:cubicBezTo>
                  <a:pt x="337088" y="146360"/>
                  <a:pt x="380174" y="207163"/>
                  <a:pt x="380174" y="278030"/>
                </a:cubicBezTo>
                <a:cubicBezTo>
                  <a:pt x="380174" y="372518"/>
                  <a:pt x="303576" y="449116"/>
                  <a:pt x="209088" y="449116"/>
                </a:cubicBezTo>
                <a:cubicBezTo>
                  <a:pt x="138221" y="449116"/>
                  <a:pt x="77418" y="406030"/>
                  <a:pt x="51446" y="344624"/>
                </a:cubicBezTo>
                <a:lnTo>
                  <a:pt x="39104" y="283492"/>
                </a:lnTo>
                <a:lnTo>
                  <a:pt x="55430" y="338781"/>
                </a:lnTo>
                <a:cubicBezTo>
                  <a:pt x="81819" y="390302"/>
                  <a:pt x="135447" y="425565"/>
                  <a:pt x="197312" y="425565"/>
                </a:cubicBezTo>
                <a:cubicBezTo>
                  <a:pt x="285297" y="425565"/>
                  <a:pt x="356623" y="354239"/>
                  <a:pt x="356623" y="266254"/>
                </a:cubicBezTo>
                <a:cubicBezTo>
                  <a:pt x="356623" y="204390"/>
                  <a:pt x="321360" y="150761"/>
                  <a:pt x="269838" y="124372"/>
                </a:cubicBezTo>
                <a:close/>
                <a:moveTo>
                  <a:pt x="213015" y="107736"/>
                </a:moveTo>
                <a:lnTo>
                  <a:pt x="213600" y="107766"/>
                </a:lnTo>
                <a:lnTo>
                  <a:pt x="214549" y="108046"/>
                </a:lnTo>
                <a:close/>
                <a:moveTo>
                  <a:pt x="209088" y="106943"/>
                </a:moveTo>
                <a:lnTo>
                  <a:pt x="213015" y="107736"/>
                </a:lnTo>
                <a:lnTo>
                  <a:pt x="203200" y="107241"/>
                </a:lnTo>
                <a:close/>
                <a:moveTo>
                  <a:pt x="214254" y="69206"/>
                </a:moveTo>
                <a:lnTo>
                  <a:pt x="230463" y="70024"/>
                </a:lnTo>
                <a:cubicBezTo>
                  <a:pt x="335895" y="80731"/>
                  <a:pt x="418170" y="169773"/>
                  <a:pt x="418170" y="278030"/>
                </a:cubicBezTo>
                <a:cubicBezTo>
                  <a:pt x="418170" y="393505"/>
                  <a:pt x="324560" y="487115"/>
                  <a:pt x="209085" y="487115"/>
                </a:cubicBezTo>
                <a:cubicBezTo>
                  <a:pt x="93611" y="487115"/>
                  <a:pt x="0" y="393505"/>
                  <a:pt x="0" y="278030"/>
                </a:cubicBezTo>
                <a:cubicBezTo>
                  <a:pt x="0" y="256379"/>
                  <a:pt x="3291" y="235496"/>
                  <a:pt x="9400" y="215855"/>
                </a:cubicBezTo>
                <a:lnTo>
                  <a:pt x="15568" y="200200"/>
                </a:lnTo>
                <a:lnTo>
                  <a:pt x="35140" y="208812"/>
                </a:lnTo>
                <a:lnTo>
                  <a:pt x="29856" y="222224"/>
                </a:lnTo>
                <a:cubicBezTo>
                  <a:pt x="24372" y="239853"/>
                  <a:pt x="21419" y="258597"/>
                  <a:pt x="21419" y="278030"/>
                </a:cubicBezTo>
                <a:cubicBezTo>
                  <a:pt x="21419" y="381675"/>
                  <a:pt x="105440" y="465697"/>
                  <a:pt x="209085" y="465697"/>
                </a:cubicBezTo>
                <a:cubicBezTo>
                  <a:pt x="312730" y="465697"/>
                  <a:pt x="396751" y="381675"/>
                  <a:pt x="396751" y="278030"/>
                </a:cubicBezTo>
                <a:cubicBezTo>
                  <a:pt x="396751" y="180863"/>
                  <a:pt x="322905" y="100943"/>
                  <a:pt x="228273" y="91332"/>
                </a:cubicBezTo>
                <a:lnTo>
                  <a:pt x="214254" y="90624"/>
                </a:lnTo>
                <a:close/>
                <a:moveTo>
                  <a:pt x="221963" y="2"/>
                </a:moveTo>
                <a:cubicBezTo>
                  <a:pt x="223557" y="12"/>
                  <a:pt x="224897" y="60"/>
                  <a:pt x="225961" y="131"/>
                </a:cubicBezTo>
                <a:cubicBezTo>
                  <a:pt x="199693" y="33728"/>
                  <a:pt x="187130" y="142704"/>
                  <a:pt x="157435" y="178014"/>
                </a:cubicBezTo>
                <a:cubicBezTo>
                  <a:pt x="120364" y="221795"/>
                  <a:pt x="68732" y="236119"/>
                  <a:pt x="39513" y="231979"/>
                </a:cubicBezTo>
                <a:cubicBezTo>
                  <a:pt x="38966" y="233549"/>
                  <a:pt x="48388" y="204497"/>
                  <a:pt x="68547" y="165808"/>
                </a:cubicBezTo>
                <a:lnTo>
                  <a:pt x="83586" y="139058"/>
                </a:lnTo>
                <a:lnTo>
                  <a:pt x="89712" y="133218"/>
                </a:lnTo>
                <a:cubicBezTo>
                  <a:pt x="103615" y="121744"/>
                  <a:pt x="119198" y="112234"/>
                  <a:pt x="136037" y="105111"/>
                </a:cubicBezTo>
                <a:lnTo>
                  <a:pt x="143159" y="102504"/>
                </a:lnTo>
                <a:lnTo>
                  <a:pt x="143159" y="79718"/>
                </a:lnTo>
                <a:lnTo>
                  <a:pt x="143158" y="79718"/>
                </a:lnTo>
                <a:lnTo>
                  <a:pt x="143158" y="102504"/>
                </a:lnTo>
                <a:lnTo>
                  <a:pt x="136037" y="105111"/>
                </a:lnTo>
                <a:cubicBezTo>
                  <a:pt x="119198" y="112234"/>
                  <a:pt x="103615" y="121744"/>
                  <a:pt x="89712" y="133218"/>
                </a:cubicBezTo>
                <a:lnTo>
                  <a:pt x="83586" y="139058"/>
                </a:lnTo>
                <a:lnTo>
                  <a:pt x="85692" y="135313"/>
                </a:lnTo>
                <a:cubicBezTo>
                  <a:pt x="92086" y="124764"/>
                  <a:pt x="99162" y="113941"/>
                  <a:pt x="106934" y="103170"/>
                </a:cubicBezTo>
                <a:lnTo>
                  <a:pt x="116613" y="91051"/>
                </a:lnTo>
                <a:lnTo>
                  <a:pt x="116614" y="91051"/>
                </a:lnTo>
                <a:lnTo>
                  <a:pt x="132348" y="71350"/>
                </a:lnTo>
                <a:cubicBezTo>
                  <a:pt x="141522" y="61015"/>
                  <a:pt x="151403" y="51062"/>
                  <a:pt x="162003" y="41818"/>
                </a:cubicBezTo>
                <a:cubicBezTo>
                  <a:pt x="161575" y="37535"/>
                  <a:pt x="137127" y="56165"/>
                  <a:pt x="109163" y="87431"/>
                </a:cubicBezTo>
                <a:lnTo>
                  <a:pt x="97511" y="101458"/>
                </a:lnTo>
                <a:lnTo>
                  <a:pt x="87852" y="113088"/>
                </a:lnTo>
                <a:cubicBezTo>
                  <a:pt x="70077" y="136176"/>
                  <a:pt x="52931" y="163195"/>
                  <a:pt x="41420" y="191636"/>
                </a:cubicBezTo>
                <a:lnTo>
                  <a:pt x="36323" y="205811"/>
                </a:lnTo>
                <a:lnTo>
                  <a:pt x="35140" y="208812"/>
                </a:lnTo>
                <a:lnTo>
                  <a:pt x="15568" y="200200"/>
                </a:lnTo>
                <a:lnTo>
                  <a:pt x="13815" y="199429"/>
                </a:lnTo>
                <a:cubicBezTo>
                  <a:pt x="9533" y="180679"/>
                  <a:pt x="-3316" y="117388"/>
                  <a:pt x="43796" y="73797"/>
                </a:cubicBezTo>
                <a:cubicBezTo>
                  <a:pt x="116783" y="8215"/>
                  <a:pt x="198052" y="-150"/>
                  <a:pt x="221963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FCE2008-3FC0-0211-6092-483A0F02081F}"/>
              </a:ext>
            </a:extLst>
          </p:cNvPr>
          <p:cNvSpPr/>
          <p:nvPr/>
        </p:nvSpPr>
        <p:spPr>
          <a:xfrm>
            <a:off x="590126" y="4915080"/>
            <a:ext cx="470648" cy="550664"/>
          </a:xfrm>
          <a:custGeom>
            <a:avLst/>
            <a:gdLst>
              <a:gd name="connsiteX0" fmla="*/ 38794 w 418170"/>
              <a:gd name="connsiteY0" fmla="*/ 281957 h 487115"/>
              <a:gd name="connsiteX1" fmla="*/ 39104 w 418170"/>
              <a:gd name="connsiteY1" fmla="*/ 283492 h 487115"/>
              <a:gd name="connsiteX2" fmla="*/ 38824 w 418170"/>
              <a:gd name="connsiteY2" fmla="*/ 282543 h 487115"/>
              <a:gd name="connsiteX3" fmla="*/ 38298 w 418170"/>
              <a:gd name="connsiteY3" fmla="*/ 272142 h 487115"/>
              <a:gd name="connsiteX4" fmla="*/ 38794 w 418170"/>
              <a:gd name="connsiteY4" fmla="*/ 281957 h 487115"/>
              <a:gd name="connsiteX5" fmla="*/ 38001 w 418170"/>
              <a:gd name="connsiteY5" fmla="*/ 278030 h 487115"/>
              <a:gd name="connsiteX6" fmla="*/ 214549 w 418170"/>
              <a:gd name="connsiteY6" fmla="*/ 108046 h 487115"/>
              <a:gd name="connsiteX7" fmla="*/ 275682 w 418170"/>
              <a:gd name="connsiteY7" fmla="*/ 120388 h 487115"/>
              <a:gd name="connsiteX8" fmla="*/ 380174 w 418170"/>
              <a:gd name="connsiteY8" fmla="*/ 278030 h 487115"/>
              <a:gd name="connsiteX9" fmla="*/ 209088 w 418170"/>
              <a:gd name="connsiteY9" fmla="*/ 449116 h 487115"/>
              <a:gd name="connsiteX10" fmla="*/ 51446 w 418170"/>
              <a:gd name="connsiteY10" fmla="*/ 344624 h 487115"/>
              <a:gd name="connsiteX11" fmla="*/ 39104 w 418170"/>
              <a:gd name="connsiteY11" fmla="*/ 283492 h 487115"/>
              <a:gd name="connsiteX12" fmla="*/ 55430 w 418170"/>
              <a:gd name="connsiteY12" fmla="*/ 338781 h 487115"/>
              <a:gd name="connsiteX13" fmla="*/ 197312 w 418170"/>
              <a:gd name="connsiteY13" fmla="*/ 425565 h 487115"/>
              <a:gd name="connsiteX14" fmla="*/ 356623 w 418170"/>
              <a:gd name="connsiteY14" fmla="*/ 266254 h 487115"/>
              <a:gd name="connsiteX15" fmla="*/ 269838 w 418170"/>
              <a:gd name="connsiteY15" fmla="*/ 124372 h 487115"/>
              <a:gd name="connsiteX16" fmla="*/ 213015 w 418170"/>
              <a:gd name="connsiteY16" fmla="*/ 107736 h 487115"/>
              <a:gd name="connsiteX17" fmla="*/ 213600 w 418170"/>
              <a:gd name="connsiteY17" fmla="*/ 107766 h 487115"/>
              <a:gd name="connsiteX18" fmla="*/ 214549 w 418170"/>
              <a:gd name="connsiteY18" fmla="*/ 108046 h 487115"/>
              <a:gd name="connsiteX19" fmla="*/ 209088 w 418170"/>
              <a:gd name="connsiteY19" fmla="*/ 106943 h 487115"/>
              <a:gd name="connsiteX20" fmla="*/ 213015 w 418170"/>
              <a:gd name="connsiteY20" fmla="*/ 107736 h 487115"/>
              <a:gd name="connsiteX21" fmla="*/ 203200 w 418170"/>
              <a:gd name="connsiteY21" fmla="*/ 107241 h 487115"/>
              <a:gd name="connsiteX22" fmla="*/ 214254 w 418170"/>
              <a:gd name="connsiteY22" fmla="*/ 69206 h 487115"/>
              <a:gd name="connsiteX23" fmla="*/ 230463 w 418170"/>
              <a:gd name="connsiteY23" fmla="*/ 70024 h 487115"/>
              <a:gd name="connsiteX24" fmla="*/ 418170 w 418170"/>
              <a:gd name="connsiteY24" fmla="*/ 278030 h 487115"/>
              <a:gd name="connsiteX25" fmla="*/ 209085 w 418170"/>
              <a:gd name="connsiteY25" fmla="*/ 487115 h 487115"/>
              <a:gd name="connsiteX26" fmla="*/ 0 w 418170"/>
              <a:gd name="connsiteY26" fmla="*/ 278030 h 487115"/>
              <a:gd name="connsiteX27" fmla="*/ 9400 w 418170"/>
              <a:gd name="connsiteY27" fmla="*/ 215855 h 487115"/>
              <a:gd name="connsiteX28" fmla="*/ 15568 w 418170"/>
              <a:gd name="connsiteY28" fmla="*/ 200200 h 487115"/>
              <a:gd name="connsiteX29" fmla="*/ 35140 w 418170"/>
              <a:gd name="connsiteY29" fmla="*/ 208812 h 487115"/>
              <a:gd name="connsiteX30" fmla="*/ 29856 w 418170"/>
              <a:gd name="connsiteY30" fmla="*/ 222224 h 487115"/>
              <a:gd name="connsiteX31" fmla="*/ 21419 w 418170"/>
              <a:gd name="connsiteY31" fmla="*/ 278030 h 487115"/>
              <a:gd name="connsiteX32" fmla="*/ 209085 w 418170"/>
              <a:gd name="connsiteY32" fmla="*/ 465697 h 487115"/>
              <a:gd name="connsiteX33" fmla="*/ 396751 w 418170"/>
              <a:gd name="connsiteY33" fmla="*/ 278030 h 487115"/>
              <a:gd name="connsiteX34" fmla="*/ 228273 w 418170"/>
              <a:gd name="connsiteY34" fmla="*/ 91332 h 487115"/>
              <a:gd name="connsiteX35" fmla="*/ 214254 w 418170"/>
              <a:gd name="connsiteY35" fmla="*/ 90624 h 487115"/>
              <a:gd name="connsiteX36" fmla="*/ 221963 w 418170"/>
              <a:gd name="connsiteY36" fmla="*/ 2 h 487115"/>
              <a:gd name="connsiteX37" fmla="*/ 225961 w 418170"/>
              <a:gd name="connsiteY37" fmla="*/ 131 h 487115"/>
              <a:gd name="connsiteX38" fmla="*/ 157435 w 418170"/>
              <a:gd name="connsiteY38" fmla="*/ 178014 h 487115"/>
              <a:gd name="connsiteX39" fmla="*/ 39513 w 418170"/>
              <a:gd name="connsiteY39" fmla="*/ 231979 h 487115"/>
              <a:gd name="connsiteX40" fmla="*/ 68547 w 418170"/>
              <a:gd name="connsiteY40" fmla="*/ 165808 h 487115"/>
              <a:gd name="connsiteX41" fmla="*/ 83586 w 418170"/>
              <a:gd name="connsiteY41" fmla="*/ 139058 h 487115"/>
              <a:gd name="connsiteX42" fmla="*/ 89712 w 418170"/>
              <a:gd name="connsiteY42" fmla="*/ 133218 h 487115"/>
              <a:gd name="connsiteX43" fmla="*/ 136037 w 418170"/>
              <a:gd name="connsiteY43" fmla="*/ 105111 h 487115"/>
              <a:gd name="connsiteX44" fmla="*/ 143159 w 418170"/>
              <a:gd name="connsiteY44" fmla="*/ 102504 h 487115"/>
              <a:gd name="connsiteX45" fmla="*/ 143159 w 418170"/>
              <a:gd name="connsiteY45" fmla="*/ 79718 h 487115"/>
              <a:gd name="connsiteX46" fmla="*/ 143158 w 418170"/>
              <a:gd name="connsiteY46" fmla="*/ 79718 h 487115"/>
              <a:gd name="connsiteX47" fmla="*/ 143158 w 418170"/>
              <a:gd name="connsiteY47" fmla="*/ 102504 h 487115"/>
              <a:gd name="connsiteX48" fmla="*/ 136037 w 418170"/>
              <a:gd name="connsiteY48" fmla="*/ 105111 h 487115"/>
              <a:gd name="connsiteX49" fmla="*/ 89712 w 418170"/>
              <a:gd name="connsiteY49" fmla="*/ 133218 h 487115"/>
              <a:gd name="connsiteX50" fmla="*/ 83586 w 418170"/>
              <a:gd name="connsiteY50" fmla="*/ 139058 h 487115"/>
              <a:gd name="connsiteX51" fmla="*/ 85692 w 418170"/>
              <a:gd name="connsiteY51" fmla="*/ 135313 h 487115"/>
              <a:gd name="connsiteX52" fmla="*/ 106934 w 418170"/>
              <a:gd name="connsiteY52" fmla="*/ 103170 h 487115"/>
              <a:gd name="connsiteX53" fmla="*/ 116613 w 418170"/>
              <a:gd name="connsiteY53" fmla="*/ 91051 h 487115"/>
              <a:gd name="connsiteX54" fmla="*/ 116614 w 418170"/>
              <a:gd name="connsiteY54" fmla="*/ 91051 h 487115"/>
              <a:gd name="connsiteX55" fmla="*/ 132348 w 418170"/>
              <a:gd name="connsiteY55" fmla="*/ 71350 h 487115"/>
              <a:gd name="connsiteX56" fmla="*/ 162003 w 418170"/>
              <a:gd name="connsiteY56" fmla="*/ 41818 h 487115"/>
              <a:gd name="connsiteX57" fmla="*/ 109163 w 418170"/>
              <a:gd name="connsiteY57" fmla="*/ 87431 h 487115"/>
              <a:gd name="connsiteX58" fmla="*/ 97511 w 418170"/>
              <a:gd name="connsiteY58" fmla="*/ 101458 h 487115"/>
              <a:gd name="connsiteX59" fmla="*/ 87852 w 418170"/>
              <a:gd name="connsiteY59" fmla="*/ 113088 h 487115"/>
              <a:gd name="connsiteX60" fmla="*/ 41420 w 418170"/>
              <a:gd name="connsiteY60" fmla="*/ 191636 h 487115"/>
              <a:gd name="connsiteX61" fmla="*/ 36323 w 418170"/>
              <a:gd name="connsiteY61" fmla="*/ 205811 h 487115"/>
              <a:gd name="connsiteX62" fmla="*/ 35140 w 418170"/>
              <a:gd name="connsiteY62" fmla="*/ 208812 h 487115"/>
              <a:gd name="connsiteX63" fmla="*/ 15568 w 418170"/>
              <a:gd name="connsiteY63" fmla="*/ 200200 h 487115"/>
              <a:gd name="connsiteX64" fmla="*/ 13815 w 418170"/>
              <a:gd name="connsiteY64" fmla="*/ 199429 h 487115"/>
              <a:gd name="connsiteX65" fmla="*/ 43796 w 418170"/>
              <a:gd name="connsiteY65" fmla="*/ 73797 h 487115"/>
              <a:gd name="connsiteX66" fmla="*/ 221963 w 418170"/>
              <a:gd name="connsiteY66" fmla="*/ 2 h 48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18170" h="487115">
                <a:moveTo>
                  <a:pt x="38794" y="281957"/>
                </a:moveTo>
                <a:lnTo>
                  <a:pt x="39104" y="283492"/>
                </a:lnTo>
                <a:lnTo>
                  <a:pt x="38824" y="282543"/>
                </a:lnTo>
                <a:close/>
                <a:moveTo>
                  <a:pt x="38298" y="272142"/>
                </a:moveTo>
                <a:lnTo>
                  <a:pt x="38794" y="281957"/>
                </a:lnTo>
                <a:lnTo>
                  <a:pt x="38001" y="278030"/>
                </a:lnTo>
                <a:close/>
                <a:moveTo>
                  <a:pt x="214549" y="108046"/>
                </a:moveTo>
                <a:lnTo>
                  <a:pt x="275682" y="120388"/>
                </a:lnTo>
                <a:cubicBezTo>
                  <a:pt x="337088" y="146360"/>
                  <a:pt x="380174" y="207163"/>
                  <a:pt x="380174" y="278030"/>
                </a:cubicBezTo>
                <a:cubicBezTo>
                  <a:pt x="380174" y="372518"/>
                  <a:pt x="303576" y="449116"/>
                  <a:pt x="209088" y="449116"/>
                </a:cubicBezTo>
                <a:cubicBezTo>
                  <a:pt x="138221" y="449116"/>
                  <a:pt x="77418" y="406030"/>
                  <a:pt x="51446" y="344624"/>
                </a:cubicBezTo>
                <a:lnTo>
                  <a:pt x="39104" y="283492"/>
                </a:lnTo>
                <a:lnTo>
                  <a:pt x="55430" y="338781"/>
                </a:lnTo>
                <a:cubicBezTo>
                  <a:pt x="81819" y="390302"/>
                  <a:pt x="135447" y="425565"/>
                  <a:pt x="197312" y="425565"/>
                </a:cubicBezTo>
                <a:cubicBezTo>
                  <a:pt x="285297" y="425565"/>
                  <a:pt x="356623" y="354239"/>
                  <a:pt x="356623" y="266254"/>
                </a:cubicBezTo>
                <a:cubicBezTo>
                  <a:pt x="356623" y="204390"/>
                  <a:pt x="321360" y="150761"/>
                  <a:pt x="269838" y="124372"/>
                </a:cubicBezTo>
                <a:close/>
                <a:moveTo>
                  <a:pt x="213015" y="107736"/>
                </a:moveTo>
                <a:lnTo>
                  <a:pt x="213600" y="107766"/>
                </a:lnTo>
                <a:lnTo>
                  <a:pt x="214549" y="108046"/>
                </a:lnTo>
                <a:close/>
                <a:moveTo>
                  <a:pt x="209088" y="106943"/>
                </a:moveTo>
                <a:lnTo>
                  <a:pt x="213015" y="107736"/>
                </a:lnTo>
                <a:lnTo>
                  <a:pt x="203200" y="107241"/>
                </a:lnTo>
                <a:close/>
                <a:moveTo>
                  <a:pt x="214254" y="69206"/>
                </a:moveTo>
                <a:lnTo>
                  <a:pt x="230463" y="70024"/>
                </a:lnTo>
                <a:cubicBezTo>
                  <a:pt x="335895" y="80731"/>
                  <a:pt x="418170" y="169773"/>
                  <a:pt x="418170" y="278030"/>
                </a:cubicBezTo>
                <a:cubicBezTo>
                  <a:pt x="418170" y="393505"/>
                  <a:pt x="324560" y="487115"/>
                  <a:pt x="209085" y="487115"/>
                </a:cubicBezTo>
                <a:cubicBezTo>
                  <a:pt x="93611" y="487115"/>
                  <a:pt x="0" y="393505"/>
                  <a:pt x="0" y="278030"/>
                </a:cubicBezTo>
                <a:cubicBezTo>
                  <a:pt x="0" y="256379"/>
                  <a:pt x="3291" y="235496"/>
                  <a:pt x="9400" y="215855"/>
                </a:cubicBezTo>
                <a:lnTo>
                  <a:pt x="15568" y="200200"/>
                </a:lnTo>
                <a:lnTo>
                  <a:pt x="35140" y="208812"/>
                </a:lnTo>
                <a:lnTo>
                  <a:pt x="29856" y="222224"/>
                </a:lnTo>
                <a:cubicBezTo>
                  <a:pt x="24372" y="239853"/>
                  <a:pt x="21419" y="258597"/>
                  <a:pt x="21419" y="278030"/>
                </a:cubicBezTo>
                <a:cubicBezTo>
                  <a:pt x="21419" y="381675"/>
                  <a:pt x="105440" y="465697"/>
                  <a:pt x="209085" y="465697"/>
                </a:cubicBezTo>
                <a:cubicBezTo>
                  <a:pt x="312730" y="465697"/>
                  <a:pt x="396751" y="381675"/>
                  <a:pt x="396751" y="278030"/>
                </a:cubicBezTo>
                <a:cubicBezTo>
                  <a:pt x="396751" y="180863"/>
                  <a:pt x="322905" y="100943"/>
                  <a:pt x="228273" y="91332"/>
                </a:cubicBezTo>
                <a:lnTo>
                  <a:pt x="214254" y="90624"/>
                </a:lnTo>
                <a:close/>
                <a:moveTo>
                  <a:pt x="221963" y="2"/>
                </a:moveTo>
                <a:cubicBezTo>
                  <a:pt x="223557" y="12"/>
                  <a:pt x="224897" y="60"/>
                  <a:pt x="225961" y="131"/>
                </a:cubicBezTo>
                <a:cubicBezTo>
                  <a:pt x="199693" y="33728"/>
                  <a:pt x="187130" y="142704"/>
                  <a:pt x="157435" y="178014"/>
                </a:cubicBezTo>
                <a:cubicBezTo>
                  <a:pt x="120364" y="221795"/>
                  <a:pt x="68732" y="236119"/>
                  <a:pt x="39513" y="231979"/>
                </a:cubicBezTo>
                <a:cubicBezTo>
                  <a:pt x="38966" y="233549"/>
                  <a:pt x="48388" y="204497"/>
                  <a:pt x="68547" y="165808"/>
                </a:cubicBezTo>
                <a:lnTo>
                  <a:pt x="83586" y="139058"/>
                </a:lnTo>
                <a:lnTo>
                  <a:pt x="89712" y="133218"/>
                </a:lnTo>
                <a:cubicBezTo>
                  <a:pt x="103615" y="121744"/>
                  <a:pt x="119198" y="112234"/>
                  <a:pt x="136037" y="105111"/>
                </a:cubicBezTo>
                <a:lnTo>
                  <a:pt x="143159" y="102504"/>
                </a:lnTo>
                <a:lnTo>
                  <a:pt x="143159" y="79718"/>
                </a:lnTo>
                <a:lnTo>
                  <a:pt x="143158" y="79718"/>
                </a:lnTo>
                <a:lnTo>
                  <a:pt x="143158" y="102504"/>
                </a:lnTo>
                <a:lnTo>
                  <a:pt x="136037" y="105111"/>
                </a:lnTo>
                <a:cubicBezTo>
                  <a:pt x="119198" y="112234"/>
                  <a:pt x="103615" y="121744"/>
                  <a:pt x="89712" y="133218"/>
                </a:cubicBezTo>
                <a:lnTo>
                  <a:pt x="83586" y="139058"/>
                </a:lnTo>
                <a:lnTo>
                  <a:pt x="85692" y="135313"/>
                </a:lnTo>
                <a:cubicBezTo>
                  <a:pt x="92086" y="124764"/>
                  <a:pt x="99162" y="113941"/>
                  <a:pt x="106934" y="103170"/>
                </a:cubicBezTo>
                <a:lnTo>
                  <a:pt x="116613" y="91051"/>
                </a:lnTo>
                <a:lnTo>
                  <a:pt x="116614" y="91051"/>
                </a:lnTo>
                <a:lnTo>
                  <a:pt x="132348" y="71350"/>
                </a:lnTo>
                <a:cubicBezTo>
                  <a:pt x="141522" y="61015"/>
                  <a:pt x="151403" y="51062"/>
                  <a:pt x="162003" y="41818"/>
                </a:cubicBezTo>
                <a:cubicBezTo>
                  <a:pt x="161575" y="37535"/>
                  <a:pt x="137127" y="56165"/>
                  <a:pt x="109163" y="87431"/>
                </a:cubicBezTo>
                <a:lnTo>
                  <a:pt x="97511" y="101458"/>
                </a:lnTo>
                <a:lnTo>
                  <a:pt x="87852" y="113088"/>
                </a:lnTo>
                <a:cubicBezTo>
                  <a:pt x="70077" y="136176"/>
                  <a:pt x="52931" y="163195"/>
                  <a:pt x="41420" y="191636"/>
                </a:cubicBezTo>
                <a:lnTo>
                  <a:pt x="36323" y="205811"/>
                </a:lnTo>
                <a:lnTo>
                  <a:pt x="35140" y="208812"/>
                </a:lnTo>
                <a:lnTo>
                  <a:pt x="15568" y="200200"/>
                </a:lnTo>
                <a:lnTo>
                  <a:pt x="13815" y="199429"/>
                </a:lnTo>
                <a:cubicBezTo>
                  <a:pt x="9533" y="180679"/>
                  <a:pt x="-3316" y="117388"/>
                  <a:pt x="43796" y="73797"/>
                </a:cubicBezTo>
                <a:cubicBezTo>
                  <a:pt x="116783" y="8215"/>
                  <a:pt x="198052" y="-150"/>
                  <a:pt x="221963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BCF0B9-69DC-FE8F-A947-491305E2051B}"/>
              </a:ext>
            </a:extLst>
          </p:cNvPr>
          <p:cNvSpPr/>
          <p:nvPr/>
        </p:nvSpPr>
        <p:spPr>
          <a:xfrm>
            <a:off x="1266940" y="5232409"/>
            <a:ext cx="5946944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100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smaller </a:t>
            </a:r>
            <a:r>
              <a:rPr lang="en-US" sz="11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24</a:t>
            </a:r>
            <a:r>
              <a:rPr lang="en-US" sz="1100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.3-acre Transit-Oriented redevelopment site, approved in 2021</a:t>
            </a:r>
            <a:endParaRPr lang="en-US" sz="1100" dirty="0">
              <a:solidFill>
                <a:schemeClr val="bg1"/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9DF68E-3EDE-EA3A-63EB-29B864E93998}"/>
              </a:ext>
            </a:extLst>
          </p:cNvPr>
          <p:cNvSpPr/>
          <p:nvPr/>
        </p:nvSpPr>
        <p:spPr>
          <a:xfrm>
            <a:off x="1266939" y="4955359"/>
            <a:ext cx="6363119" cy="3709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dirty="0">
                <a:solidFill>
                  <a:schemeClr val="bg2">
                    <a:lumMod val="9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Midfield Heights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AE93B8C-D5D0-C588-7848-C841498285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298"/>
                    </a14:imgEffect>
                    <a14:imgEffect>
                      <a14:saturation sat="10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2613" y="3795990"/>
            <a:ext cx="4374848" cy="273751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91FA7AD-A626-2CCE-C9DC-F64EBC0594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8"/>
          <a:stretch/>
        </p:blipFill>
        <p:spPr>
          <a:xfrm>
            <a:off x="7809432" y="749530"/>
            <a:ext cx="4380223" cy="2879959"/>
          </a:xfrm>
          <a:prstGeom prst="rect">
            <a:avLst/>
          </a:prstGeom>
        </p:spPr>
      </p:pic>
      <p:pic>
        <p:nvPicPr>
          <p:cNvPr id="5" name="Slide3">
            <a:hlinkClick r:id="" action="ppaction://media"/>
            <a:extLst>
              <a:ext uri="{FF2B5EF4-FFF2-40B4-BE49-F238E27FC236}">
                <a16:creationId xmlns:a16="http://schemas.microsoft.com/office/drawing/2014/main" id="{57B4A2A2-5DCF-4532-9398-DA1A21C747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870" y="638471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43536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3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B9B781F-7250-4361-B13C-C008C22D9C95}"/>
              </a:ext>
            </a:extLst>
          </p:cNvPr>
          <p:cNvSpPr/>
          <p:nvPr/>
        </p:nvSpPr>
        <p:spPr>
          <a:xfrm>
            <a:off x="2700123" y="3383386"/>
            <a:ext cx="4696414" cy="3014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B3F16A-5235-4F68-8374-8A3ADE6DB4A0}"/>
              </a:ext>
            </a:extLst>
          </p:cNvPr>
          <p:cNvSpPr txBox="1"/>
          <p:nvPr/>
        </p:nvSpPr>
        <p:spPr>
          <a:xfrm flipH="1">
            <a:off x="11253138" y="1992379"/>
            <a:ext cx="492443" cy="2948127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PROJECT EXAMPLE 1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C70FA6-68E2-4851-8DC1-BDE2F210F1CD}"/>
              </a:ext>
            </a:extLst>
          </p:cNvPr>
          <p:cNvGrpSpPr/>
          <p:nvPr/>
        </p:nvGrpSpPr>
        <p:grpSpPr>
          <a:xfrm>
            <a:off x="7258486" y="1324392"/>
            <a:ext cx="568776" cy="564632"/>
            <a:chOff x="3734506" y="3300543"/>
            <a:chExt cx="253228" cy="251384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0B3A9F8-E9C6-4BC6-8D84-9C761F488656}"/>
                </a:ext>
              </a:extLst>
            </p:cNvPr>
            <p:cNvSpPr/>
            <p:nvPr/>
          </p:nvSpPr>
          <p:spPr>
            <a:xfrm>
              <a:off x="3734506" y="3300543"/>
              <a:ext cx="253228" cy="2513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Graphic 52">
              <a:extLst>
                <a:ext uri="{FF2B5EF4-FFF2-40B4-BE49-F238E27FC236}">
                  <a16:creationId xmlns:a16="http://schemas.microsoft.com/office/drawing/2014/main" id="{BED8E9F6-AE5C-4F3B-8112-173B2F624805}"/>
                </a:ext>
              </a:extLst>
            </p:cNvPr>
            <p:cNvSpPr/>
            <p:nvPr/>
          </p:nvSpPr>
          <p:spPr>
            <a:xfrm>
              <a:off x="3797943" y="3354762"/>
              <a:ext cx="126349" cy="142949"/>
            </a:xfrm>
            <a:custGeom>
              <a:avLst/>
              <a:gdLst>
                <a:gd name="connsiteX0" fmla="*/ 400326 w 762332"/>
                <a:gd name="connsiteY0" fmla="*/ 862498 h 862498"/>
                <a:gd name="connsiteX1" fmla="*/ 160868 w 762332"/>
                <a:gd name="connsiteY1" fmla="*/ 623021 h 862498"/>
                <a:gd name="connsiteX2" fmla="*/ 160868 w 762332"/>
                <a:gd name="connsiteY2" fmla="*/ 425301 h 862498"/>
                <a:gd name="connsiteX3" fmla="*/ 137465 w 762332"/>
                <a:gd name="connsiteY3" fmla="*/ 425301 h 862498"/>
                <a:gd name="connsiteX4" fmla="*/ 105775 w 762332"/>
                <a:gd name="connsiteY4" fmla="*/ 391030 h 862498"/>
                <a:gd name="connsiteX5" fmla="*/ 105775 w 762332"/>
                <a:gd name="connsiteY5" fmla="*/ 385629 h 862498"/>
                <a:gd name="connsiteX6" fmla="*/ 77648 w 762332"/>
                <a:gd name="connsiteY6" fmla="*/ 385629 h 862498"/>
                <a:gd name="connsiteX7" fmla="*/ 0 w 762332"/>
                <a:gd name="connsiteY7" fmla="*/ 304333 h 862498"/>
                <a:gd name="connsiteX8" fmla="*/ 0 w 762332"/>
                <a:gd name="connsiteY8" fmla="*/ 182204 h 862498"/>
                <a:gd name="connsiteX9" fmla="*/ 48273 w 762332"/>
                <a:gd name="connsiteY9" fmla="*/ 182204 h 862498"/>
                <a:gd name="connsiteX10" fmla="*/ 48273 w 762332"/>
                <a:gd name="connsiteY10" fmla="*/ 56359 h 862498"/>
                <a:gd name="connsiteX11" fmla="*/ 81553 w 762332"/>
                <a:gd name="connsiteY11" fmla="*/ 23555 h 862498"/>
                <a:gd name="connsiteX12" fmla="*/ 100251 w 762332"/>
                <a:gd name="connsiteY12" fmla="*/ 23555 h 862498"/>
                <a:gd name="connsiteX13" fmla="*/ 132721 w 762332"/>
                <a:gd name="connsiteY13" fmla="*/ 56359 h 862498"/>
                <a:gd name="connsiteX14" fmla="*/ 132721 w 762332"/>
                <a:gd name="connsiteY14" fmla="*/ 182204 h 862498"/>
                <a:gd name="connsiteX15" fmla="*/ 198520 w 762332"/>
                <a:gd name="connsiteY15" fmla="*/ 182204 h 862498"/>
                <a:gd name="connsiteX16" fmla="*/ 198520 w 762332"/>
                <a:gd name="connsiteY16" fmla="*/ 56359 h 862498"/>
                <a:gd name="connsiteX17" fmla="*/ 231819 w 762332"/>
                <a:gd name="connsiteY17" fmla="*/ 23555 h 862498"/>
                <a:gd name="connsiteX18" fmla="*/ 250498 w 762332"/>
                <a:gd name="connsiteY18" fmla="*/ 23555 h 862498"/>
                <a:gd name="connsiteX19" fmla="*/ 282969 w 762332"/>
                <a:gd name="connsiteY19" fmla="*/ 56359 h 862498"/>
                <a:gd name="connsiteX20" fmla="*/ 282969 w 762332"/>
                <a:gd name="connsiteY20" fmla="*/ 182204 h 862498"/>
                <a:gd name="connsiteX21" fmla="*/ 331241 w 762332"/>
                <a:gd name="connsiteY21" fmla="*/ 182204 h 862498"/>
                <a:gd name="connsiteX22" fmla="*/ 331241 w 762332"/>
                <a:gd name="connsiteY22" fmla="*/ 304333 h 862498"/>
                <a:gd name="connsiteX23" fmla="*/ 251851 w 762332"/>
                <a:gd name="connsiteY23" fmla="*/ 385629 h 862498"/>
                <a:gd name="connsiteX24" fmla="*/ 225476 w 762332"/>
                <a:gd name="connsiteY24" fmla="*/ 385629 h 862498"/>
                <a:gd name="connsiteX25" fmla="*/ 225476 w 762332"/>
                <a:gd name="connsiteY25" fmla="*/ 391020 h 862498"/>
                <a:gd name="connsiteX26" fmla="*/ 192034 w 762332"/>
                <a:gd name="connsiteY26" fmla="*/ 425291 h 862498"/>
                <a:gd name="connsiteX27" fmla="*/ 192034 w 762332"/>
                <a:gd name="connsiteY27" fmla="*/ 415766 h 862498"/>
                <a:gd name="connsiteX28" fmla="*/ 215951 w 762332"/>
                <a:gd name="connsiteY28" fmla="*/ 391020 h 862498"/>
                <a:gd name="connsiteX29" fmla="*/ 215951 w 762332"/>
                <a:gd name="connsiteY29" fmla="*/ 376104 h 862498"/>
                <a:gd name="connsiteX30" fmla="*/ 251851 w 762332"/>
                <a:gd name="connsiteY30" fmla="*/ 376104 h 862498"/>
                <a:gd name="connsiteX31" fmla="*/ 321716 w 762332"/>
                <a:gd name="connsiteY31" fmla="*/ 304333 h 862498"/>
                <a:gd name="connsiteX32" fmla="*/ 321716 w 762332"/>
                <a:gd name="connsiteY32" fmla="*/ 191729 h 862498"/>
                <a:gd name="connsiteX33" fmla="*/ 273444 w 762332"/>
                <a:gd name="connsiteY33" fmla="*/ 191729 h 862498"/>
                <a:gd name="connsiteX34" fmla="*/ 273444 w 762332"/>
                <a:gd name="connsiteY34" fmla="*/ 56359 h 862498"/>
                <a:gd name="connsiteX35" fmla="*/ 250498 w 762332"/>
                <a:gd name="connsiteY35" fmla="*/ 33080 h 862498"/>
                <a:gd name="connsiteX36" fmla="*/ 231819 w 762332"/>
                <a:gd name="connsiteY36" fmla="*/ 33080 h 862498"/>
                <a:gd name="connsiteX37" fmla="*/ 208045 w 762332"/>
                <a:gd name="connsiteY37" fmla="*/ 56359 h 862498"/>
                <a:gd name="connsiteX38" fmla="*/ 208045 w 762332"/>
                <a:gd name="connsiteY38" fmla="*/ 191729 h 862498"/>
                <a:gd name="connsiteX39" fmla="*/ 123196 w 762332"/>
                <a:gd name="connsiteY39" fmla="*/ 191729 h 862498"/>
                <a:gd name="connsiteX40" fmla="*/ 123196 w 762332"/>
                <a:gd name="connsiteY40" fmla="*/ 56359 h 862498"/>
                <a:gd name="connsiteX41" fmla="*/ 100251 w 762332"/>
                <a:gd name="connsiteY41" fmla="*/ 33080 h 862498"/>
                <a:gd name="connsiteX42" fmla="*/ 81553 w 762332"/>
                <a:gd name="connsiteY42" fmla="*/ 33080 h 862498"/>
                <a:gd name="connsiteX43" fmla="*/ 57798 w 762332"/>
                <a:gd name="connsiteY43" fmla="*/ 56359 h 862498"/>
                <a:gd name="connsiteX44" fmla="*/ 57798 w 762332"/>
                <a:gd name="connsiteY44" fmla="*/ 191729 h 862498"/>
                <a:gd name="connsiteX45" fmla="*/ 9525 w 762332"/>
                <a:gd name="connsiteY45" fmla="*/ 191729 h 862498"/>
                <a:gd name="connsiteX46" fmla="*/ 9525 w 762332"/>
                <a:gd name="connsiteY46" fmla="*/ 304333 h 862498"/>
                <a:gd name="connsiteX47" fmla="*/ 77648 w 762332"/>
                <a:gd name="connsiteY47" fmla="*/ 376104 h 862498"/>
                <a:gd name="connsiteX48" fmla="*/ 115300 w 762332"/>
                <a:gd name="connsiteY48" fmla="*/ 376104 h 862498"/>
                <a:gd name="connsiteX49" fmla="*/ 115300 w 762332"/>
                <a:gd name="connsiteY49" fmla="*/ 391020 h 862498"/>
                <a:gd name="connsiteX50" fmla="*/ 137465 w 762332"/>
                <a:gd name="connsiteY50" fmla="*/ 415766 h 862498"/>
                <a:gd name="connsiteX51" fmla="*/ 170393 w 762332"/>
                <a:gd name="connsiteY51" fmla="*/ 415766 h 862498"/>
                <a:gd name="connsiteX52" fmla="*/ 170393 w 762332"/>
                <a:gd name="connsiteY52" fmla="*/ 623021 h 862498"/>
                <a:gd name="connsiteX53" fmla="*/ 400326 w 762332"/>
                <a:gd name="connsiteY53" fmla="*/ 852973 h 862498"/>
                <a:gd name="connsiteX54" fmla="*/ 630269 w 762332"/>
                <a:gd name="connsiteY54" fmla="*/ 623021 h 862498"/>
                <a:gd name="connsiteX55" fmla="*/ 630269 w 762332"/>
                <a:gd name="connsiteY55" fmla="*/ 408899 h 862498"/>
                <a:gd name="connsiteX56" fmla="*/ 634765 w 762332"/>
                <a:gd name="connsiteY56" fmla="*/ 408003 h 862498"/>
                <a:gd name="connsiteX57" fmla="*/ 643118 w 762332"/>
                <a:gd name="connsiteY57" fmla="*/ 407613 h 862498"/>
                <a:gd name="connsiteX58" fmla="*/ 752675 w 762332"/>
                <a:gd name="connsiteY58" fmla="*/ 288341 h 862498"/>
                <a:gd name="connsiteX59" fmla="*/ 587673 w 762332"/>
                <a:gd name="connsiteY59" fmla="*/ 17555 h 862498"/>
                <a:gd name="connsiteX60" fmla="*/ 535724 w 762332"/>
                <a:gd name="connsiteY60" fmla="*/ 164240 h 862498"/>
                <a:gd name="connsiteX61" fmla="*/ 498653 w 762332"/>
                <a:gd name="connsiteY61" fmla="*/ 274892 h 862498"/>
                <a:gd name="connsiteX62" fmla="*/ 601551 w 762332"/>
                <a:gd name="connsiteY62" fmla="*/ 406517 h 862498"/>
                <a:gd name="connsiteX63" fmla="*/ 595112 w 762332"/>
                <a:gd name="connsiteY63" fmla="*/ 52721 h 862498"/>
                <a:gd name="connsiteX64" fmla="*/ 603580 w 762332"/>
                <a:gd name="connsiteY64" fmla="*/ 48349 h 862498"/>
                <a:gd name="connsiteX65" fmla="*/ 609219 w 762332"/>
                <a:gd name="connsiteY65" fmla="*/ 413537 h 862498"/>
                <a:gd name="connsiteX66" fmla="*/ 607867 w 762332"/>
                <a:gd name="connsiteY66" fmla="*/ 417224 h 862498"/>
                <a:gd name="connsiteX67" fmla="*/ 603999 w 762332"/>
                <a:gd name="connsiteY67" fmla="*/ 416604 h 862498"/>
                <a:gd name="connsiteX68" fmla="*/ 489147 w 762332"/>
                <a:gd name="connsiteY68" fmla="*/ 274387 h 862498"/>
                <a:gd name="connsiteX69" fmla="*/ 527066 w 762332"/>
                <a:gd name="connsiteY69" fmla="*/ 160249 h 862498"/>
                <a:gd name="connsiteX70" fmla="*/ 579663 w 762332"/>
                <a:gd name="connsiteY70" fmla="*/ 8001 h 862498"/>
                <a:gd name="connsiteX71" fmla="*/ 580968 w 762332"/>
                <a:gd name="connsiteY71" fmla="*/ 0 h 862498"/>
                <a:gd name="connsiteX72" fmla="*/ 587321 w 762332"/>
                <a:gd name="connsiteY72" fmla="*/ 5039 h 862498"/>
                <a:gd name="connsiteX73" fmla="*/ 762171 w 762332"/>
                <a:gd name="connsiteY73" fmla="*/ 288846 h 862498"/>
                <a:gd name="connsiteX74" fmla="*/ 643966 w 762332"/>
                <a:gd name="connsiteY74" fmla="*/ 417090 h 862498"/>
                <a:gd name="connsiteX75" fmla="*/ 639794 w 762332"/>
                <a:gd name="connsiteY75" fmla="*/ 417290 h 862498"/>
                <a:gd name="connsiteX76" fmla="*/ 639794 w 762332"/>
                <a:gd name="connsiteY76" fmla="*/ 623021 h 862498"/>
                <a:gd name="connsiteX77" fmla="*/ 400326 w 762332"/>
                <a:gd name="connsiteY77" fmla="*/ 862498 h 86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762332" h="862498">
                  <a:moveTo>
                    <a:pt x="400326" y="862498"/>
                  </a:moveTo>
                  <a:cubicBezTo>
                    <a:pt x="268291" y="862498"/>
                    <a:pt x="160868" y="755075"/>
                    <a:pt x="160868" y="623021"/>
                  </a:cubicBezTo>
                  <a:lnTo>
                    <a:pt x="160868" y="425301"/>
                  </a:lnTo>
                  <a:lnTo>
                    <a:pt x="137465" y="425301"/>
                  </a:lnTo>
                  <a:cubicBezTo>
                    <a:pt x="119996" y="425301"/>
                    <a:pt x="105775" y="409927"/>
                    <a:pt x="105775" y="391030"/>
                  </a:cubicBezTo>
                  <a:lnTo>
                    <a:pt x="105775" y="385629"/>
                  </a:lnTo>
                  <a:lnTo>
                    <a:pt x="77648" y="385629"/>
                  </a:lnTo>
                  <a:cubicBezTo>
                    <a:pt x="34833" y="385629"/>
                    <a:pt x="0" y="349158"/>
                    <a:pt x="0" y="304333"/>
                  </a:cubicBezTo>
                  <a:lnTo>
                    <a:pt x="0" y="182204"/>
                  </a:lnTo>
                  <a:lnTo>
                    <a:pt x="48273" y="182204"/>
                  </a:lnTo>
                  <a:lnTo>
                    <a:pt x="48273" y="56359"/>
                  </a:lnTo>
                  <a:cubicBezTo>
                    <a:pt x="48273" y="38271"/>
                    <a:pt x="63198" y="23555"/>
                    <a:pt x="81553" y="23555"/>
                  </a:cubicBezTo>
                  <a:lnTo>
                    <a:pt x="100251" y="23555"/>
                  </a:lnTo>
                  <a:cubicBezTo>
                    <a:pt x="118148" y="23555"/>
                    <a:pt x="132721" y="38271"/>
                    <a:pt x="132721" y="56359"/>
                  </a:cubicBezTo>
                  <a:lnTo>
                    <a:pt x="132721" y="182204"/>
                  </a:lnTo>
                  <a:lnTo>
                    <a:pt x="198520" y="182204"/>
                  </a:lnTo>
                  <a:lnTo>
                    <a:pt x="198520" y="56359"/>
                  </a:lnTo>
                  <a:cubicBezTo>
                    <a:pt x="198520" y="38271"/>
                    <a:pt x="213455" y="23555"/>
                    <a:pt x="231819" y="23555"/>
                  </a:cubicBezTo>
                  <a:lnTo>
                    <a:pt x="250498" y="23555"/>
                  </a:lnTo>
                  <a:cubicBezTo>
                    <a:pt x="268395" y="23555"/>
                    <a:pt x="282969" y="38271"/>
                    <a:pt x="282969" y="56359"/>
                  </a:cubicBezTo>
                  <a:lnTo>
                    <a:pt x="282969" y="182204"/>
                  </a:lnTo>
                  <a:lnTo>
                    <a:pt x="331241" y="182204"/>
                  </a:lnTo>
                  <a:lnTo>
                    <a:pt x="331241" y="304333"/>
                  </a:lnTo>
                  <a:cubicBezTo>
                    <a:pt x="331241" y="348396"/>
                    <a:pt x="294885" y="385629"/>
                    <a:pt x="251851" y="385629"/>
                  </a:cubicBezTo>
                  <a:lnTo>
                    <a:pt x="225476" y="385629"/>
                  </a:lnTo>
                  <a:lnTo>
                    <a:pt x="225476" y="391020"/>
                  </a:lnTo>
                  <a:cubicBezTo>
                    <a:pt x="225476" y="409280"/>
                    <a:pt x="209845" y="425291"/>
                    <a:pt x="192034" y="425291"/>
                  </a:cubicBezTo>
                  <a:lnTo>
                    <a:pt x="192034" y="415766"/>
                  </a:lnTo>
                  <a:cubicBezTo>
                    <a:pt x="204778" y="415766"/>
                    <a:pt x="215951" y="404203"/>
                    <a:pt x="215951" y="391020"/>
                  </a:cubicBezTo>
                  <a:lnTo>
                    <a:pt x="215951" y="376104"/>
                  </a:lnTo>
                  <a:lnTo>
                    <a:pt x="251851" y="376104"/>
                  </a:lnTo>
                  <a:cubicBezTo>
                    <a:pt x="289722" y="376104"/>
                    <a:pt x="321716" y="343233"/>
                    <a:pt x="321716" y="304333"/>
                  </a:cubicBezTo>
                  <a:lnTo>
                    <a:pt x="321716" y="191729"/>
                  </a:lnTo>
                  <a:lnTo>
                    <a:pt x="273444" y="191729"/>
                  </a:lnTo>
                  <a:lnTo>
                    <a:pt x="273444" y="56359"/>
                  </a:lnTo>
                  <a:cubicBezTo>
                    <a:pt x="273444" y="43301"/>
                    <a:pt x="263366" y="33080"/>
                    <a:pt x="250498" y="33080"/>
                  </a:cubicBezTo>
                  <a:lnTo>
                    <a:pt x="231819" y="33080"/>
                  </a:lnTo>
                  <a:cubicBezTo>
                    <a:pt x="218713" y="33080"/>
                    <a:pt x="208045" y="43520"/>
                    <a:pt x="208045" y="56359"/>
                  </a:cubicBezTo>
                  <a:lnTo>
                    <a:pt x="208045" y="191729"/>
                  </a:lnTo>
                  <a:lnTo>
                    <a:pt x="123196" y="191729"/>
                  </a:lnTo>
                  <a:lnTo>
                    <a:pt x="123196" y="56359"/>
                  </a:lnTo>
                  <a:cubicBezTo>
                    <a:pt x="123196" y="43301"/>
                    <a:pt x="113119" y="33080"/>
                    <a:pt x="100251" y="33080"/>
                  </a:cubicBezTo>
                  <a:lnTo>
                    <a:pt x="81553" y="33080"/>
                  </a:lnTo>
                  <a:cubicBezTo>
                    <a:pt x="68675" y="33080"/>
                    <a:pt x="57798" y="43739"/>
                    <a:pt x="57798" y="56359"/>
                  </a:cubicBezTo>
                  <a:lnTo>
                    <a:pt x="57798" y="191729"/>
                  </a:lnTo>
                  <a:lnTo>
                    <a:pt x="9525" y="191729"/>
                  </a:lnTo>
                  <a:lnTo>
                    <a:pt x="9525" y="304333"/>
                  </a:lnTo>
                  <a:cubicBezTo>
                    <a:pt x="9525" y="343910"/>
                    <a:pt x="40081" y="376104"/>
                    <a:pt x="77648" y="376104"/>
                  </a:cubicBezTo>
                  <a:lnTo>
                    <a:pt x="115300" y="376104"/>
                  </a:lnTo>
                  <a:lnTo>
                    <a:pt x="115300" y="391020"/>
                  </a:lnTo>
                  <a:cubicBezTo>
                    <a:pt x="115300" y="404670"/>
                    <a:pt x="125244" y="415766"/>
                    <a:pt x="137465" y="415766"/>
                  </a:cubicBezTo>
                  <a:lnTo>
                    <a:pt x="170393" y="415766"/>
                  </a:lnTo>
                  <a:lnTo>
                    <a:pt x="170393" y="623021"/>
                  </a:lnTo>
                  <a:cubicBezTo>
                    <a:pt x="170393" y="749818"/>
                    <a:pt x="273539" y="852973"/>
                    <a:pt x="400326" y="852973"/>
                  </a:cubicBezTo>
                  <a:cubicBezTo>
                    <a:pt x="527123" y="852973"/>
                    <a:pt x="630269" y="749818"/>
                    <a:pt x="630269" y="623021"/>
                  </a:cubicBezTo>
                  <a:lnTo>
                    <a:pt x="630269" y="408899"/>
                  </a:lnTo>
                  <a:lnTo>
                    <a:pt x="634765" y="408003"/>
                  </a:lnTo>
                  <a:lnTo>
                    <a:pt x="643118" y="407613"/>
                  </a:lnTo>
                  <a:cubicBezTo>
                    <a:pt x="703212" y="399526"/>
                    <a:pt x="749456" y="349358"/>
                    <a:pt x="752675" y="288341"/>
                  </a:cubicBezTo>
                  <a:cubicBezTo>
                    <a:pt x="756580" y="214560"/>
                    <a:pt x="684562" y="96879"/>
                    <a:pt x="587673" y="17555"/>
                  </a:cubicBezTo>
                  <a:cubicBezTo>
                    <a:pt x="577158" y="74333"/>
                    <a:pt x="555203" y="121987"/>
                    <a:pt x="535724" y="164240"/>
                  </a:cubicBezTo>
                  <a:cubicBezTo>
                    <a:pt x="516807" y="205283"/>
                    <a:pt x="500472" y="240725"/>
                    <a:pt x="498653" y="274892"/>
                  </a:cubicBezTo>
                  <a:cubicBezTo>
                    <a:pt x="495281" y="338747"/>
                    <a:pt x="539277" y="394621"/>
                    <a:pt x="601551" y="406517"/>
                  </a:cubicBezTo>
                  <a:cubicBezTo>
                    <a:pt x="611057" y="377952"/>
                    <a:pt x="667731" y="193177"/>
                    <a:pt x="595112" y="52721"/>
                  </a:cubicBezTo>
                  <a:lnTo>
                    <a:pt x="603580" y="48349"/>
                  </a:lnTo>
                  <a:cubicBezTo>
                    <a:pt x="684028" y="203940"/>
                    <a:pt x="609972" y="411461"/>
                    <a:pt x="609219" y="413537"/>
                  </a:cubicBezTo>
                  <a:lnTo>
                    <a:pt x="607867" y="417224"/>
                  </a:lnTo>
                  <a:lnTo>
                    <a:pt x="603999" y="416604"/>
                  </a:lnTo>
                  <a:cubicBezTo>
                    <a:pt x="534810" y="405594"/>
                    <a:pt x="485442" y="344453"/>
                    <a:pt x="489147" y="274387"/>
                  </a:cubicBezTo>
                  <a:cubicBezTo>
                    <a:pt x="491042" y="238401"/>
                    <a:pt x="507740" y="202178"/>
                    <a:pt x="527066" y="160249"/>
                  </a:cubicBezTo>
                  <a:cubicBezTo>
                    <a:pt x="547192" y="116567"/>
                    <a:pt x="570024" y="67056"/>
                    <a:pt x="579663" y="8001"/>
                  </a:cubicBezTo>
                  <a:lnTo>
                    <a:pt x="580968" y="0"/>
                  </a:lnTo>
                  <a:lnTo>
                    <a:pt x="587321" y="5039"/>
                  </a:lnTo>
                  <a:cubicBezTo>
                    <a:pt x="689515" y="86068"/>
                    <a:pt x="766324" y="210731"/>
                    <a:pt x="762171" y="288846"/>
                  </a:cubicBezTo>
                  <a:cubicBezTo>
                    <a:pt x="758714" y="354425"/>
                    <a:pt x="709003" y="408365"/>
                    <a:pt x="643966" y="417090"/>
                  </a:cubicBezTo>
                  <a:lnTo>
                    <a:pt x="639794" y="417290"/>
                  </a:lnTo>
                  <a:lnTo>
                    <a:pt x="639794" y="623021"/>
                  </a:lnTo>
                  <a:cubicBezTo>
                    <a:pt x="639785" y="755075"/>
                    <a:pt x="532362" y="862498"/>
                    <a:pt x="400326" y="862498"/>
                  </a:cubicBezTo>
                  <a:close/>
                </a:path>
              </a:pathLst>
            </a:custGeom>
            <a:solidFill>
              <a:schemeClr val="accent2"/>
            </a:solidFill>
            <a:ln w="317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Mahogany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1,300-acre Residential Community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ECF526B6-0FE0-4FCE-06EC-9632D3889549}"/>
              </a:ext>
            </a:extLst>
          </p:cNvPr>
          <p:cNvSpPr/>
          <p:nvPr/>
        </p:nvSpPr>
        <p:spPr>
          <a:xfrm>
            <a:off x="7791624" y="1252047"/>
            <a:ext cx="4771412" cy="343183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Features:</a:t>
            </a:r>
          </a:p>
          <a:p>
            <a:pPr marR="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3-PART FRESHWATER LAKE</a:t>
            </a:r>
          </a:p>
          <a:p>
            <a:pPr marR="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70-ACRE NATURAL WETLAND COMPLEX</a:t>
            </a:r>
          </a:p>
          <a:p>
            <a:pPr marR="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TRANSIT-ORIENTED DEVELOPMENT</a:t>
            </a:r>
          </a:p>
          <a:p>
            <a:pPr marR="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SPACE SYSTEM &amp; SCHOOLS</a:t>
            </a:r>
          </a:p>
          <a:p>
            <a:pPr marR="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RANGE OF HOUSING TYPES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5A956C-1F7B-9C5C-A8EF-FA13ED07C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81" y="992985"/>
            <a:ext cx="6575444" cy="521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D512393-5312-ECFF-8040-6A0E189DC276}"/>
              </a:ext>
            </a:extLst>
          </p:cNvPr>
          <p:cNvSpPr/>
          <p:nvPr/>
        </p:nvSpPr>
        <p:spPr>
          <a:xfrm>
            <a:off x="2631843" y="2627334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40CC07-3501-2E3B-FC4A-4AC1C4D15A35}"/>
              </a:ext>
            </a:extLst>
          </p:cNvPr>
          <p:cNvSpPr/>
          <p:nvPr/>
        </p:nvSpPr>
        <p:spPr>
          <a:xfrm>
            <a:off x="5574904" y="2083959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5A4FE4-F6EF-45C4-68EA-1A59FBF69102}"/>
              </a:ext>
            </a:extLst>
          </p:cNvPr>
          <p:cNvSpPr/>
          <p:nvPr/>
        </p:nvSpPr>
        <p:spPr>
          <a:xfrm>
            <a:off x="1738752" y="3476342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47A8E7A-1FF4-4812-5FCC-71B6A258FBE8}"/>
              </a:ext>
            </a:extLst>
          </p:cNvPr>
          <p:cNvSpPr/>
          <p:nvPr/>
        </p:nvSpPr>
        <p:spPr>
          <a:xfrm>
            <a:off x="4149725" y="2083959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4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0E7D133-9BFF-3BF1-5A98-B67A41691450}"/>
              </a:ext>
            </a:extLst>
          </p:cNvPr>
          <p:cNvSpPr/>
          <p:nvPr/>
        </p:nvSpPr>
        <p:spPr>
          <a:xfrm>
            <a:off x="4221681" y="4683884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4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5AEE1CD-2C09-951A-E2A7-C0B8D8E3B196}"/>
              </a:ext>
            </a:extLst>
          </p:cNvPr>
          <p:cNvSpPr/>
          <p:nvPr/>
        </p:nvSpPr>
        <p:spPr>
          <a:xfrm>
            <a:off x="3727803" y="3448948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540BB4-D125-F269-59A9-00415FD51DA0}"/>
              </a:ext>
            </a:extLst>
          </p:cNvPr>
          <p:cNvSpPr/>
          <p:nvPr/>
        </p:nvSpPr>
        <p:spPr>
          <a:xfrm>
            <a:off x="2585970" y="4408150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C8F32D5-0810-0D81-8109-EF4161777BDC}"/>
              </a:ext>
            </a:extLst>
          </p:cNvPr>
          <p:cNvSpPr/>
          <p:nvPr/>
        </p:nvSpPr>
        <p:spPr>
          <a:xfrm>
            <a:off x="7526428" y="2023230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1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5950DE5-76CA-AF01-8AF1-865F4058E933}"/>
              </a:ext>
            </a:extLst>
          </p:cNvPr>
          <p:cNvSpPr/>
          <p:nvPr/>
        </p:nvSpPr>
        <p:spPr>
          <a:xfrm>
            <a:off x="7542868" y="2627334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4CB812E-48E8-A754-4317-14A59853A457}"/>
              </a:ext>
            </a:extLst>
          </p:cNvPr>
          <p:cNvSpPr/>
          <p:nvPr/>
        </p:nvSpPr>
        <p:spPr>
          <a:xfrm>
            <a:off x="7541460" y="3219725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B28E919-CC6E-73B3-9B1F-72956900FF84}"/>
              </a:ext>
            </a:extLst>
          </p:cNvPr>
          <p:cNvSpPr/>
          <p:nvPr/>
        </p:nvSpPr>
        <p:spPr>
          <a:xfrm>
            <a:off x="7526428" y="3825529"/>
            <a:ext cx="235132" cy="2457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 Nova Cond" panose="020B0506020202020204" pitchFamily="34" charset="0"/>
              </a:rPr>
              <a:t>4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12A4C7E-7F71-C511-6E9E-00155F9501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7" r="82365" b="63985"/>
          <a:stretch/>
        </p:blipFill>
        <p:spPr>
          <a:xfrm>
            <a:off x="1051990" y="3486777"/>
            <a:ext cx="420193" cy="415785"/>
          </a:xfrm>
          <a:prstGeom prst="rect">
            <a:avLst/>
          </a:prstGeom>
        </p:spPr>
      </p:pic>
      <p:pic>
        <p:nvPicPr>
          <p:cNvPr id="4" name="Slide4">
            <a:hlinkClick r:id="" action="ppaction://media"/>
            <a:extLst>
              <a:ext uri="{FF2B5EF4-FFF2-40B4-BE49-F238E27FC236}">
                <a16:creationId xmlns:a16="http://schemas.microsoft.com/office/drawing/2014/main" id="{5B621451-E18C-B0D4-879D-678BFEA3E2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6138" y="623016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09204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5222244-67D0-981C-EB3F-C4213C42B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054" y="4485925"/>
            <a:ext cx="3160362" cy="191352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B9B781F-7250-4361-B13C-C008C22D9C95}"/>
              </a:ext>
            </a:extLst>
          </p:cNvPr>
          <p:cNvSpPr/>
          <p:nvPr/>
        </p:nvSpPr>
        <p:spPr>
          <a:xfrm>
            <a:off x="859533" y="2138342"/>
            <a:ext cx="4317345" cy="2929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B3F16A-5235-4F68-8374-8A3ADE6DB4A0}"/>
              </a:ext>
            </a:extLst>
          </p:cNvPr>
          <p:cNvSpPr txBox="1"/>
          <p:nvPr/>
        </p:nvSpPr>
        <p:spPr>
          <a:xfrm flipH="1">
            <a:off x="11253139" y="1992379"/>
            <a:ext cx="492443" cy="352885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SUSTAINABLE FEATURES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70-Acre Wetland Complex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5A956C-1F7B-9C5C-A8EF-FA13ED07C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9" b="54179"/>
          <a:stretch/>
        </p:blipFill>
        <p:spPr bwMode="auto">
          <a:xfrm>
            <a:off x="836280" y="1345101"/>
            <a:ext cx="4130503" cy="352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FD2A10-821C-B9B2-6473-6ED2D74D7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9766" y="452847"/>
            <a:ext cx="4433813" cy="23780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BEAAD0-8794-3172-A802-98DE5F624C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724"/>
          <a:stretch/>
        </p:blipFill>
        <p:spPr>
          <a:xfrm>
            <a:off x="6457118" y="2889323"/>
            <a:ext cx="4416461" cy="2553534"/>
          </a:xfrm>
          <a:prstGeom prst="rect">
            <a:avLst/>
          </a:prstGeom>
        </p:spPr>
      </p:pic>
      <p:pic>
        <p:nvPicPr>
          <p:cNvPr id="2" name="Slide5">
            <a:hlinkClick r:id="" action="ppaction://media"/>
            <a:extLst>
              <a:ext uri="{FF2B5EF4-FFF2-40B4-BE49-F238E27FC236}">
                <a16:creationId xmlns:a16="http://schemas.microsoft.com/office/drawing/2014/main" id="{A47D3A3B-9173-A69F-D88F-88510176EB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6138" y="634593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33845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B9B781F-7250-4361-B13C-C008C22D9C95}"/>
              </a:ext>
            </a:extLst>
          </p:cNvPr>
          <p:cNvSpPr/>
          <p:nvPr/>
        </p:nvSpPr>
        <p:spPr>
          <a:xfrm>
            <a:off x="888104" y="2138342"/>
            <a:ext cx="4130503" cy="29322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B3F16A-5235-4F68-8374-8A3ADE6DB4A0}"/>
              </a:ext>
            </a:extLst>
          </p:cNvPr>
          <p:cNvSpPr txBox="1"/>
          <p:nvPr/>
        </p:nvSpPr>
        <p:spPr>
          <a:xfrm flipH="1">
            <a:off x="11253139" y="1992379"/>
            <a:ext cx="492443" cy="352885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SUSTAINABLE FEATURES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Transit Oriented Development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5A956C-1F7B-9C5C-A8EF-FA13ED07C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" t="28372" r="57758" b="28135"/>
          <a:stretch/>
        </p:blipFill>
        <p:spPr bwMode="auto">
          <a:xfrm>
            <a:off x="718680" y="1388023"/>
            <a:ext cx="4130503" cy="352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18D5E8-B642-E309-A8D4-77953BD32F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7" r="82365" b="63985"/>
          <a:stretch/>
        </p:blipFill>
        <p:spPr>
          <a:xfrm>
            <a:off x="1347973" y="2944558"/>
            <a:ext cx="420193" cy="415785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1796117C-26A1-D7C8-6A92-37B35A101BCA}"/>
              </a:ext>
            </a:extLst>
          </p:cNvPr>
          <p:cNvSpPr txBox="1">
            <a:spLocks/>
          </p:cNvSpPr>
          <p:nvPr/>
        </p:nvSpPr>
        <p:spPr>
          <a:xfrm>
            <a:off x="533399" y="2564621"/>
            <a:ext cx="814574" cy="1293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Arial Nova Cond" panose="020B0506020202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1400" b="1" dirty="0">
                <a:solidFill>
                  <a:schemeClr val="tx2">
                    <a:lumMod val="65000"/>
                    <a:lumOff val="35000"/>
                  </a:schemeClr>
                </a:solidFill>
              </a:rPr>
              <a:t>Future </a:t>
            </a:r>
          </a:p>
          <a:p>
            <a:pPr algn="r"/>
            <a:r>
              <a:rPr lang="en-US" sz="1400" b="1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LRT Station</a:t>
            </a:r>
            <a:endParaRPr lang="en-IN" sz="1400" b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8B27CB-9CF0-FB71-E261-ECEED1F2EA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1566" y="536299"/>
            <a:ext cx="4064209" cy="27623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15E744-FC25-96EC-7E47-892FF0F42D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6043" y="3159812"/>
            <a:ext cx="3699732" cy="31618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02DAB4-B39F-1FD8-F697-A1F24173ED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747" y="2359350"/>
            <a:ext cx="2711163" cy="3161885"/>
          </a:xfrm>
          <a:prstGeom prst="rect">
            <a:avLst/>
          </a:prstGeom>
        </p:spPr>
      </p:pic>
      <p:pic>
        <p:nvPicPr>
          <p:cNvPr id="6" name="Slide6">
            <a:hlinkClick r:id="" action="ppaction://media"/>
            <a:extLst>
              <a:ext uri="{FF2B5EF4-FFF2-40B4-BE49-F238E27FC236}">
                <a16:creationId xmlns:a16="http://schemas.microsoft.com/office/drawing/2014/main" id="{1225954B-5411-BD01-43A0-005C4BCE95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6138" y="635435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3773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ECB3F16A-5235-4F68-8374-8A3ADE6DB4A0}"/>
              </a:ext>
            </a:extLst>
          </p:cNvPr>
          <p:cNvSpPr txBox="1"/>
          <p:nvPr/>
        </p:nvSpPr>
        <p:spPr>
          <a:xfrm flipH="1">
            <a:off x="11253139" y="1992379"/>
            <a:ext cx="492443" cy="352885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SUSTAINABLE FEATURES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Range of Housing Types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D3380F-F74A-F648-D2A3-7C3C7E1A0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445" y="3918152"/>
            <a:ext cx="3445460" cy="2269790"/>
          </a:xfrm>
          <a:prstGeom prst="rect">
            <a:avLst/>
          </a:prstGeom>
        </p:spPr>
      </p:pic>
      <p:pic>
        <p:nvPicPr>
          <p:cNvPr id="13" name="Picture 12" descr="A body of water with houses and boats&#10;&#10;Description automatically generated with low confidence">
            <a:extLst>
              <a:ext uri="{FF2B5EF4-FFF2-40B4-BE49-F238E27FC236}">
                <a16:creationId xmlns:a16="http://schemas.microsoft.com/office/drawing/2014/main" id="{EA920C99-AA31-3C54-D681-DE31E2C75B2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77"/>
          <a:stretch/>
        </p:blipFill>
        <p:spPr>
          <a:xfrm>
            <a:off x="1222752" y="1132667"/>
            <a:ext cx="4999881" cy="2873292"/>
          </a:xfrm>
          <a:prstGeom prst="rect">
            <a:avLst/>
          </a:prstGeom>
        </p:spPr>
      </p:pic>
      <p:pic>
        <p:nvPicPr>
          <p:cNvPr id="15" name="Picture 14" descr="A picture containing outdoor, tree, plant, sky&#10;&#10;Description automatically generated">
            <a:extLst>
              <a:ext uri="{FF2B5EF4-FFF2-40B4-BE49-F238E27FC236}">
                <a16:creationId xmlns:a16="http://schemas.microsoft.com/office/drawing/2014/main" id="{A56D04B9-F225-0338-8586-9B9692A909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1"/>
          <a:stretch/>
        </p:blipFill>
        <p:spPr>
          <a:xfrm>
            <a:off x="6212624" y="1132667"/>
            <a:ext cx="4324248" cy="27949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A3B27C-187B-0179-0CBA-E2A4D349881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94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803"/>
                    </a14:imgEffect>
                    <a14:imgEffect>
                      <a14:saturation sat="10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64" t="29084" r="-1" b="6869"/>
          <a:stretch/>
        </p:blipFill>
        <p:spPr bwMode="auto">
          <a:xfrm>
            <a:off x="733662" y="3880172"/>
            <a:ext cx="3698566" cy="23077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B812DA7-2749-F82A-7A0D-C52D5B1B17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5985" y="3880172"/>
            <a:ext cx="3231172" cy="2323418"/>
          </a:xfrm>
          <a:prstGeom prst="rect">
            <a:avLst/>
          </a:prstGeom>
        </p:spPr>
      </p:pic>
      <p:pic>
        <p:nvPicPr>
          <p:cNvPr id="2" name="Slide7">
            <a:hlinkClick r:id="" action="ppaction://media"/>
            <a:extLst>
              <a:ext uri="{FF2B5EF4-FFF2-40B4-BE49-F238E27FC236}">
                <a16:creationId xmlns:a16="http://schemas.microsoft.com/office/drawing/2014/main" id="{CB4C290E-AF96-A0F5-9B09-6484D401C0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71262" y="630573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643989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ECB3F16A-5235-4F68-8374-8A3ADE6DB4A0}"/>
              </a:ext>
            </a:extLst>
          </p:cNvPr>
          <p:cNvSpPr txBox="1"/>
          <p:nvPr/>
        </p:nvSpPr>
        <p:spPr>
          <a:xfrm flipH="1">
            <a:off x="11253138" y="1992379"/>
            <a:ext cx="492443" cy="2948127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PROJECT EXAMPLE 2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Rangeview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320-acre Agricultural Urbanism Community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7D5661-996C-DE80-638C-7A7FC65CB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66" y="898125"/>
            <a:ext cx="10103964" cy="5959875"/>
          </a:xfrm>
          <a:prstGeom prst="rect">
            <a:avLst/>
          </a:prstGeom>
        </p:spPr>
      </p:pic>
      <p:pic>
        <p:nvPicPr>
          <p:cNvPr id="2" name="Slide8">
            <a:hlinkClick r:id="" action="ppaction://media"/>
            <a:extLst>
              <a:ext uri="{FF2B5EF4-FFF2-40B4-BE49-F238E27FC236}">
                <a16:creationId xmlns:a16="http://schemas.microsoft.com/office/drawing/2014/main" id="{C54107DA-243C-7DA6-AB56-CCC217A7CD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1262" y="632314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43071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Rangeview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Market Square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537775-10AC-341E-10AD-B4A751491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7278" y="940533"/>
            <a:ext cx="6160137" cy="55600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F29A81-91BC-33B4-3396-63CE204548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854"/>
          <a:stretch/>
        </p:blipFill>
        <p:spPr>
          <a:xfrm>
            <a:off x="2182209" y="1946002"/>
            <a:ext cx="2006423" cy="45546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CB1C0-10C0-6A65-8E10-D83A2DF860A8}"/>
              </a:ext>
            </a:extLst>
          </p:cNvPr>
          <p:cNvSpPr txBox="1"/>
          <p:nvPr/>
        </p:nvSpPr>
        <p:spPr>
          <a:xfrm flipH="1">
            <a:off x="11253139" y="1992379"/>
            <a:ext cx="492443" cy="352885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SUSTAINABLE FEATURES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Slide9">
            <a:hlinkClick r:id="" action="ppaction://media"/>
            <a:extLst>
              <a:ext uri="{FF2B5EF4-FFF2-40B4-BE49-F238E27FC236}">
                <a16:creationId xmlns:a16="http://schemas.microsoft.com/office/drawing/2014/main" id="{85A7B250-21C5-71B8-3DA7-B5E5E2E244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56948" y="623016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30654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Rangeview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Innovation Square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DEAAD6-C398-48F9-E0FB-F2A4CFC521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512"/>
          <a:stretch/>
        </p:blipFill>
        <p:spPr>
          <a:xfrm>
            <a:off x="3574382" y="1108551"/>
            <a:ext cx="7175461" cy="53269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99E1AE-1558-F2CC-CB64-370CD4DE3F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157" y="2310654"/>
            <a:ext cx="2027150" cy="30484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A28CF6-1582-6E1F-24D8-28E25B47DF4D}"/>
              </a:ext>
            </a:extLst>
          </p:cNvPr>
          <p:cNvSpPr txBox="1"/>
          <p:nvPr/>
        </p:nvSpPr>
        <p:spPr>
          <a:xfrm flipH="1">
            <a:off x="11253139" y="1992379"/>
            <a:ext cx="492443" cy="352885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SUSTAINABLE FEATURES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Slide10">
            <a:hlinkClick r:id="" action="ppaction://media"/>
            <a:extLst>
              <a:ext uri="{FF2B5EF4-FFF2-40B4-BE49-F238E27FC236}">
                <a16:creationId xmlns:a16="http://schemas.microsoft.com/office/drawing/2014/main" id="{B6558D8A-95D4-D4DD-CE3D-827FB6172F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6138" y="623016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93404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Rangeview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Harvest Square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7FF2A-5B9B-8FC4-D1D6-780EEC411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9838" y="920623"/>
            <a:ext cx="3934193" cy="57237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A42417-447A-32D7-8A19-10FAC2564C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3187" y="4933890"/>
            <a:ext cx="2805086" cy="14994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68D6AE-4068-649C-E598-E2C8856571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3187" y="2948338"/>
            <a:ext cx="2814118" cy="18892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4387578-ED89-530C-CFD6-328B8C769686}"/>
              </a:ext>
            </a:extLst>
          </p:cNvPr>
          <p:cNvSpPr txBox="1"/>
          <p:nvPr/>
        </p:nvSpPr>
        <p:spPr>
          <a:xfrm flipH="1">
            <a:off x="11253139" y="1992379"/>
            <a:ext cx="492443" cy="352885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SUSTAINABLE FEATURES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Slide11">
            <a:hlinkClick r:id="" action="ppaction://media"/>
            <a:extLst>
              <a:ext uri="{FF2B5EF4-FFF2-40B4-BE49-F238E27FC236}">
                <a16:creationId xmlns:a16="http://schemas.microsoft.com/office/drawing/2014/main" id="{0DED09BC-104F-E35F-DA01-FF8C6DE57B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1945" y="619624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70755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Rangeview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Greenway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6B43BB-4252-3E28-E128-FD57F33D6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80" y="923211"/>
            <a:ext cx="10325631" cy="535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6927F4-7D26-DE70-B0D6-71E099057B8B}"/>
              </a:ext>
            </a:extLst>
          </p:cNvPr>
          <p:cNvSpPr txBox="1"/>
          <p:nvPr/>
        </p:nvSpPr>
        <p:spPr>
          <a:xfrm flipH="1">
            <a:off x="11253139" y="1992379"/>
            <a:ext cx="492443" cy="352885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SUSTAINABLE FEATURES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Slide12">
            <a:hlinkClick r:id="" action="ppaction://media"/>
            <a:extLst>
              <a:ext uri="{FF2B5EF4-FFF2-40B4-BE49-F238E27FC236}">
                <a16:creationId xmlns:a16="http://schemas.microsoft.com/office/drawing/2014/main" id="{951E6BE2-0C61-FB6C-325E-27546EEE40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6948" y="619624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26838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ECB3F16A-5235-4F68-8374-8A3ADE6DB4A0}"/>
              </a:ext>
            </a:extLst>
          </p:cNvPr>
          <p:cNvSpPr txBox="1"/>
          <p:nvPr/>
        </p:nvSpPr>
        <p:spPr>
          <a:xfrm flipH="1">
            <a:off x="11253138" y="1992379"/>
            <a:ext cx="492443" cy="2948127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PROJECT EXAMPLE 3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Midfield Heights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23.5-acre Transit Oriented Development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 descr="A picture containing text, map, plan, diagram&#10;&#10;Description automatically generated">
            <a:extLst>
              <a:ext uri="{FF2B5EF4-FFF2-40B4-BE49-F238E27FC236}">
                <a16:creationId xmlns:a16="http://schemas.microsoft.com/office/drawing/2014/main" id="{21EFE642-B7D2-BFF0-1BBE-A4833EA03C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501" y="821827"/>
            <a:ext cx="9093749" cy="5883773"/>
          </a:xfrm>
          <a:prstGeom prst="rect">
            <a:avLst/>
          </a:prstGeom>
        </p:spPr>
      </p:pic>
      <p:pic>
        <p:nvPicPr>
          <p:cNvPr id="2" name="Slide13">
            <a:hlinkClick r:id="" action="ppaction://media"/>
            <a:extLst>
              <a:ext uri="{FF2B5EF4-FFF2-40B4-BE49-F238E27FC236}">
                <a16:creationId xmlns:a16="http://schemas.microsoft.com/office/drawing/2014/main" id="{AE25BFFE-4E52-5FDA-0445-15CEACB250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9181" y="612801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76381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ECB3F16A-5235-4F68-8374-8A3ADE6DB4A0}"/>
              </a:ext>
            </a:extLst>
          </p:cNvPr>
          <p:cNvSpPr txBox="1"/>
          <p:nvPr/>
        </p:nvSpPr>
        <p:spPr>
          <a:xfrm flipH="1">
            <a:off x="11253138" y="1992379"/>
            <a:ext cx="492443" cy="2948127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PROJECT EXAMPLE 3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Midfield Heights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23.5-acre Transit Oriented Development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 descr="A picture containing text, screenshot, map&#10;&#10;Description automatically generated">
            <a:extLst>
              <a:ext uri="{FF2B5EF4-FFF2-40B4-BE49-F238E27FC236}">
                <a16:creationId xmlns:a16="http://schemas.microsoft.com/office/drawing/2014/main" id="{7EA1F9A3-3034-9FE0-6A11-7F2F33BE0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177" y="824549"/>
            <a:ext cx="9325085" cy="6033451"/>
          </a:xfrm>
          <a:prstGeom prst="rect">
            <a:avLst/>
          </a:prstGeom>
        </p:spPr>
      </p:pic>
      <p:pic>
        <p:nvPicPr>
          <p:cNvPr id="2" name="Slide14">
            <a:hlinkClick r:id="" action="ppaction://media"/>
            <a:extLst>
              <a:ext uri="{FF2B5EF4-FFF2-40B4-BE49-F238E27FC236}">
                <a16:creationId xmlns:a16="http://schemas.microsoft.com/office/drawing/2014/main" id="{3E852BF4-CF90-90EE-6E55-F87AF549C0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9181" y="62710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34986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Midfield Heights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Environmental Sustainability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" name="Picture 3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A93F878B-9A0A-C7C1-5236-CC2F809A2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451" y="812066"/>
            <a:ext cx="9324709" cy="60336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036AD9-F4F4-016D-A255-36D85F1BDF2B}"/>
              </a:ext>
            </a:extLst>
          </p:cNvPr>
          <p:cNvSpPr txBox="1"/>
          <p:nvPr/>
        </p:nvSpPr>
        <p:spPr>
          <a:xfrm flipH="1">
            <a:off x="11253139" y="1992379"/>
            <a:ext cx="492443" cy="352885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SUSTAINABLE FEATURES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Slide15">
            <a:hlinkClick r:id="" action="ppaction://media"/>
            <a:extLst>
              <a:ext uri="{FF2B5EF4-FFF2-40B4-BE49-F238E27FC236}">
                <a16:creationId xmlns:a16="http://schemas.microsoft.com/office/drawing/2014/main" id="{54A9DFCE-028C-FF8E-C751-2E2D64320C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95487" y="625975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87832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Midfield Heights </a:t>
            </a:r>
            <a:r>
              <a:rPr lang="en-US" sz="2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– Social &amp; Fiscal Sustainability</a:t>
            </a:r>
            <a:endParaRPr lang="en-IN" sz="2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5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7DBE3244-DCAC-093D-2F58-83B6E97D2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086" y="774841"/>
            <a:ext cx="9414705" cy="60918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4E7EFB-D284-3F23-F66D-87104CAA3456}"/>
              </a:ext>
            </a:extLst>
          </p:cNvPr>
          <p:cNvSpPr txBox="1"/>
          <p:nvPr/>
        </p:nvSpPr>
        <p:spPr>
          <a:xfrm flipH="1">
            <a:off x="11253139" y="1992379"/>
            <a:ext cx="492443" cy="352885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SUSTAINABLE FEATURES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Slide16">
            <a:hlinkClick r:id="" action="ppaction://media"/>
            <a:extLst>
              <a:ext uri="{FF2B5EF4-FFF2-40B4-BE49-F238E27FC236}">
                <a16:creationId xmlns:a16="http://schemas.microsoft.com/office/drawing/2014/main" id="{68C9EE61-DAD1-096A-7E05-D68126A412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1262" y="619624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06516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F94956BE-6B65-4D16-80B5-17CE89D3C236}"/>
              </a:ext>
            </a:extLst>
          </p:cNvPr>
          <p:cNvSpPr/>
          <p:nvPr/>
        </p:nvSpPr>
        <p:spPr>
          <a:xfrm>
            <a:off x="3923586" y="3052763"/>
            <a:ext cx="8268414" cy="2171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652C-7C57-4BD5-9070-92DB4862B652}"/>
              </a:ext>
            </a:extLst>
          </p:cNvPr>
          <p:cNvSpPr/>
          <p:nvPr/>
        </p:nvSpPr>
        <p:spPr>
          <a:xfrm rot="16200000">
            <a:off x="2353420" y="-57976"/>
            <a:ext cx="96586" cy="359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Placeholder 8" descr="A picture containing food&#10;&#10;Description automatically generated">
            <a:extLst>
              <a:ext uri="{FF2B5EF4-FFF2-40B4-BE49-F238E27FC236}">
                <a16:creationId xmlns:a16="http://schemas.microsoft.com/office/drawing/2014/main" id="{BD86D998-312C-430C-9E7D-EC2ED2DAC3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068" y="1876426"/>
            <a:ext cx="3596217" cy="452437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17D906A-ED56-42B6-A9EF-AFEED0BF8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>
                    <a:lumMod val="85000"/>
                    <a:lumOff val="15000"/>
                  </a:srgbClr>
                </a:solidFill>
                <a:ea typeface="+mn-ea"/>
              </a:rPr>
              <a:t>Thank You 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6B071F-8A6A-4D43-90BE-BFD420ABE665}"/>
              </a:ext>
            </a:extLst>
          </p:cNvPr>
          <p:cNvGrpSpPr/>
          <p:nvPr/>
        </p:nvGrpSpPr>
        <p:grpSpPr>
          <a:xfrm>
            <a:off x="4870717" y="3266529"/>
            <a:ext cx="6467839" cy="1825511"/>
            <a:chOff x="4870717" y="3368842"/>
            <a:chExt cx="6467839" cy="182551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7CE892A-AD12-4B43-B7B8-E1309680228B}"/>
                </a:ext>
              </a:extLst>
            </p:cNvPr>
            <p:cNvGrpSpPr/>
            <p:nvPr/>
          </p:nvGrpSpPr>
          <p:grpSpPr>
            <a:xfrm>
              <a:off x="4870717" y="3368842"/>
              <a:ext cx="1782632" cy="1811891"/>
              <a:chOff x="4870717" y="3272590"/>
              <a:chExt cx="1782632" cy="181189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7F61DFD-5B46-4EF7-8A76-FE9CCBB2116D}"/>
                  </a:ext>
                </a:extLst>
              </p:cNvPr>
              <p:cNvGrpSpPr/>
              <p:nvPr/>
            </p:nvGrpSpPr>
            <p:grpSpPr>
              <a:xfrm>
                <a:off x="5266991" y="3272590"/>
                <a:ext cx="908668" cy="908668"/>
                <a:chOff x="4337151" y="1887256"/>
                <a:chExt cx="532336" cy="532336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1BF9D034-3774-4C0A-BFD1-23A4CF55FAFA}"/>
                    </a:ext>
                  </a:extLst>
                </p:cNvPr>
                <p:cNvSpPr/>
                <p:nvPr/>
              </p:nvSpPr>
              <p:spPr>
                <a:xfrm>
                  <a:off x="4337151" y="1887256"/>
                  <a:ext cx="532336" cy="532336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400" dirty="0">
                    <a:solidFill>
                      <a:prstClr val="white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8BB7A6FF-1343-4D98-805B-B78D701974E4}"/>
                    </a:ext>
                  </a:extLst>
                </p:cNvPr>
                <p:cNvSpPr/>
                <p:nvPr/>
              </p:nvSpPr>
              <p:spPr>
                <a:xfrm>
                  <a:off x="4376681" y="1926786"/>
                  <a:ext cx="453277" cy="453277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0">
                  <a:noFill/>
                </a:ln>
                <a:effectLst>
                  <a:outerShdw blurRad="50800" dist="12700" dir="5400000" algn="t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400" dirty="0">
                    <a:solidFill>
                      <a:prstClr val="white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1875E1-13D3-4578-9D59-06AF82E39496}"/>
                  </a:ext>
                </a:extLst>
              </p:cNvPr>
              <p:cNvSpPr txBox="1"/>
              <p:nvPr/>
            </p:nvSpPr>
            <p:spPr>
              <a:xfrm>
                <a:off x="4870717" y="4191929"/>
                <a:ext cx="1782632" cy="892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solidFill>
                      <a:schemeClr val="bg2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rPr>
                  <a:t>Part 1</a:t>
                </a:r>
              </a:p>
              <a:p>
                <a:pPr algn="ctr" defTabSz="685800">
                  <a:defRPr/>
                </a:pPr>
                <a:r>
                  <a:rPr lang="en-US" sz="1600" dirty="0">
                    <a:solidFill>
                      <a:schemeClr val="bg2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rPr>
                  <a:t>Sustainability Overview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B71D4BB-4E53-48AE-B7AB-233B6D36AB91}"/>
                </a:ext>
              </a:extLst>
            </p:cNvPr>
            <p:cNvGrpSpPr/>
            <p:nvPr/>
          </p:nvGrpSpPr>
          <p:grpSpPr>
            <a:xfrm>
              <a:off x="9528314" y="3368842"/>
              <a:ext cx="1810242" cy="1825511"/>
              <a:chOff x="9528314" y="3272590"/>
              <a:chExt cx="1810242" cy="1825511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FB348D3-D5F8-412D-8423-F09DAC96928C}"/>
                  </a:ext>
                </a:extLst>
              </p:cNvPr>
              <p:cNvSpPr/>
              <p:nvPr/>
            </p:nvSpPr>
            <p:spPr>
              <a:xfrm>
                <a:off x="9968135" y="3272590"/>
                <a:ext cx="908668" cy="908668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400">
                  <a:solidFill>
                    <a:prstClr val="white"/>
                  </a:solidFill>
                  <a:latin typeface="Arial Nova Cond" panose="020B0506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9B30515-D3ED-4B8C-BE4D-1A6A7261DEA3}"/>
                  </a:ext>
                </a:extLst>
              </p:cNvPr>
              <p:cNvSpPr txBox="1"/>
              <p:nvPr/>
            </p:nvSpPr>
            <p:spPr>
              <a:xfrm>
                <a:off x="9528314" y="4205549"/>
                <a:ext cx="1810242" cy="892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en-IN" sz="2000" b="1" dirty="0">
                    <a:solidFill>
                      <a:schemeClr val="bg2"/>
                    </a:solidFill>
                    <a:latin typeface="Arial Nova Cond" panose="020B0506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Part 3</a:t>
                </a:r>
              </a:p>
              <a:p>
                <a:pPr algn="ctr" defTabSz="914400">
                  <a:defRPr/>
                </a:pPr>
                <a:r>
                  <a:rPr lang="en-IN" sz="1600" dirty="0">
                    <a:solidFill>
                      <a:schemeClr val="bg2"/>
                    </a:solidFill>
                    <a:latin typeface="Arial Nova Cond" panose="020B0506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Social &amp; Economic Sustainability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7EF39FE-A56F-41F6-8D40-9EB799372385}"/>
                </a:ext>
              </a:extLst>
            </p:cNvPr>
            <p:cNvGrpSpPr/>
            <p:nvPr/>
          </p:nvGrpSpPr>
          <p:grpSpPr>
            <a:xfrm>
              <a:off x="7055826" y="3368842"/>
              <a:ext cx="2032142" cy="1825511"/>
              <a:chOff x="6502375" y="3272590"/>
              <a:chExt cx="2032142" cy="182551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ACD171-D39C-4AA6-9C5A-81D73FDFC957}"/>
                  </a:ext>
                </a:extLst>
              </p:cNvPr>
              <p:cNvSpPr txBox="1"/>
              <p:nvPr/>
            </p:nvSpPr>
            <p:spPr>
              <a:xfrm>
                <a:off x="6502375" y="4205549"/>
                <a:ext cx="2032142" cy="892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en-IN" sz="2000" b="1" dirty="0">
                    <a:solidFill>
                      <a:schemeClr val="bg2"/>
                    </a:solidFill>
                    <a:latin typeface="Arial Nova Cond" panose="020B0506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Part 2</a:t>
                </a:r>
              </a:p>
              <a:p>
                <a:pPr algn="ctr" defTabSz="914400">
                  <a:defRPr/>
                </a:pPr>
                <a:r>
                  <a:rPr lang="en-IN" sz="1600" dirty="0">
                    <a:solidFill>
                      <a:schemeClr val="bg2"/>
                    </a:solidFill>
                    <a:latin typeface="Arial Nova Cond" panose="020B0506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Environmental Sustainability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89A5A75-6398-4C7B-B640-3D5E193CE81E}"/>
                  </a:ext>
                </a:extLst>
              </p:cNvPr>
              <p:cNvGrpSpPr/>
              <p:nvPr/>
            </p:nvGrpSpPr>
            <p:grpSpPr>
              <a:xfrm>
                <a:off x="7064112" y="3272590"/>
                <a:ext cx="908668" cy="908668"/>
                <a:chOff x="4337151" y="1887256"/>
                <a:chExt cx="532336" cy="532336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3FEE671-F37B-47D1-AC25-1D33B7DD07AF}"/>
                    </a:ext>
                  </a:extLst>
                </p:cNvPr>
                <p:cNvSpPr/>
                <p:nvPr/>
              </p:nvSpPr>
              <p:spPr>
                <a:xfrm>
                  <a:off x="4337151" y="1887256"/>
                  <a:ext cx="532336" cy="532336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400">
                    <a:solidFill>
                      <a:prstClr val="white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F02206F3-1B98-420D-9A11-1776422A9087}"/>
                    </a:ext>
                  </a:extLst>
                </p:cNvPr>
                <p:cNvSpPr/>
                <p:nvPr/>
              </p:nvSpPr>
              <p:spPr>
                <a:xfrm>
                  <a:off x="4376681" y="1926786"/>
                  <a:ext cx="453277" cy="453277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0">
                  <a:noFill/>
                </a:ln>
                <a:effectLst>
                  <a:outerShdw blurRad="50800" dist="12700" dir="5400000" algn="t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400" dirty="0">
                    <a:solidFill>
                      <a:prstClr val="white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A91C7D-2085-4BE6-A53B-951EF137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FB0FEF-6628-26CD-C8FE-2FDB9FE64466}"/>
              </a:ext>
            </a:extLst>
          </p:cNvPr>
          <p:cNvSpPr txBox="1"/>
          <p:nvPr/>
        </p:nvSpPr>
        <p:spPr>
          <a:xfrm>
            <a:off x="5192827" y="1767792"/>
            <a:ext cx="66668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2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TRIPLE BOTTOM LINE SERIES</a:t>
            </a:r>
            <a:endParaRPr lang="en-IN" sz="2400" dirty="0">
              <a:solidFill>
                <a:schemeClr val="bg2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2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END OF PART 4: </a:t>
            </a:r>
          </a:p>
          <a:p>
            <a:r>
              <a:rPr lang="en-US" sz="2400" b="1" dirty="0">
                <a:solidFill>
                  <a:schemeClr val="bg2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PROJECT EXAMPLES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B7FCEFB-9644-1800-64F9-07EED3452D49}"/>
              </a:ext>
            </a:extLst>
          </p:cNvPr>
          <p:cNvSpPr/>
          <p:nvPr/>
        </p:nvSpPr>
        <p:spPr>
          <a:xfrm>
            <a:off x="10029098" y="3339298"/>
            <a:ext cx="773719" cy="773719"/>
          </a:xfrm>
          <a:prstGeom prst="ellipse">
            <a:avLst/>
          </a:prstGeom>
          <a:solidFill>
            <a:schemeClr val="accent2"/>
          </a:solidFill>
          <a:ln w="0">
            <a:noFill/>
          </a:ln>
          <a:effectLst>
            <a:outerShdw blurRad="50800" dist="127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609289-C024-FA18-D755-943BCC4CDAAB}"/>
              </a:ext>
            </a:extLst>
          </p:cNvPr>
          <p:cNvSpPr/>
          <p:nvPr/>
        </p:nvSpPr>
        <p:spPr>
          <a:xfrm>
            <a:off x="10224473" y="3534674"/>
            <a:ext cx="382967" cy="382963"/>
          </a:xfrm>
          <a:custGeom>
            <a:avLst/>
            <a:gdLst>
              <a:gd name="connsiteX0" fmla="*/ 135292 w 253735"/>
              <a:gd name="connsiteY0" fmla="*/ 193275 h 253735"/>
              <a:gd name="connsiteX1" fmla="*/ 127858 w 253735"/>
              <a:gd name="connsiteY1" fmla="*/ 200708 h 253735"/>
              <a:gd name="connsiteX2" fmla="*/ 135292 w 253735"/>
              <a:gd name="connsiteY2" fmla="*/ 208142 h 253735"/>
              <a:gd name="connsiteX3" fmla="*/ 142726 w 253735"/>
              <a:gd name="connsiteY3" fmla="*/ 200708 h 253735"/>
              <a:gd name="connsiteX4" fmla="*/ 135292 w 253735"/>
              <a:gd name="connsiteY4" fmla="*/ 193275 h 253735"/>
              <a:gd name="connsiteX5" fmla="*/ 98124 w 253735"/>
              <a:gd name="connsiteY5" fmla="*/ 178407 h 253735"/>
              <a:gd name="connsiteX6" fmla="*/ 157593 w 253735"/>
              <a:gd name="connsiteY6" fmla="*/ 178407 h 253735"/>
              <a:gd name="connsiteX7" fmla="*/ 157593 w 253735"/>
              <a:gd name="connsiteY7" fmla="*/ 253735 h 253735"/>
              <a:gd name="connsiteX8" fmla="*/ 98124 w 253735"/>
              <a:gd name="connsiteY8" fmla="*/ 253735 h 253735"/>
              <a:gd name="connsiteX9" fmla="*/ 112495 w 253735"/>
              <a:gd name="connsiteY9" fmla="*/ 104071 h 253735"/>
              <a:gd name="connsiteX10" fmla="*/ 142230 w 253735"/>
              <a:gd name="connsiteY10" fmla="*/ 104071 h 253735"/>
              <a:gd name="connsiteX11" fmla="*/ 142230 w 253735"/>
              <a:gd name="connsiteY11" fmla="*/ 133806 h 253735"/>
              <a:gd name="connsiteX12" fmla="*/ 112495 w 253735"/>
              <a:gd name="connsiteY12" fmla="*/ 133806 h 253735"/>
              <a:gd name="connsiteX13" fmla="*/ 105062 w 253735"/>
              <a:gd name="connsiteY13" fmla="*/ 89204 h 253735"/>
              <a:gd name="connsiteX14" fmla="*/ 97628 w 253735"/>
              <a:gd name="connsiteY14" fmla="*/ 96638 h 253735"/>
              <a:gd name="connsiteX15" fmla="*/ 97628 w 253735"/>
              <a:gd name="connsiteY15" fmla="*/ 141240 h 253735"/>
              <a:gd name="connsiteX16" fmla="*/ 105062 w 253735"/>
              <a:gd name="connsiteY16" fmla="*/ 148673 h 253735"/>
              <a:gd name="connsiteX17" fmla="*/ 149664 w 253735"/>
              <a:gd name="connsiteY17" fmla="*/ 148673 h 253735"/>
              <a:gd name="connsiteX18" fmla="*/ 157098 w 253735"/>
              <a:gd name="connsiteY18" fmla="*/ 141240 h 253735"/>
              <a:gd name="connsiteX19" fmla="*/ 157098 w 253735"/>
              <a:gd name="connsiteY19" fmla="*/ 96638 h 253735"/>
              <a:gd name="connsiteX20" fmla="*/ 149664 w 253735"/>
              <a:gd name="connsiteY20" fmla="*/ 89204 h 253735"/>
              <a:gd name="connsiteX21" fmla="*/ 127363 w 253735"/>
              <a:gd name="connsiteY21" fmla="*/ 54025 h 253735"/>
              <a:gd name="connsiteX22" fmla="*/ 224001 w 253735"/>
              <a:gd name="connsiteY22" fmla="*/ 136868 h 253735"/>
              <a:gd name="connsiteX23" fmla="*/ 224001 w 253735"/>
              <a:gd name="connsiteY23" fmla="*/ 246302 h 253735"/>
              <a:gd name="connsiteX24" fmla="*/ 216567 w 253735"/>
              <a:gd name="connsiteY24" fmla="*/ 253735 h 253735"/>
              <a:gd name="connsiteX25" fmla="*/ 171965 w 253735"/>
              <a:gd name="connsiteY25" fmla="*/ 253735 h 253735"/>
              <a:gd name="connsiteX26" fmla="*/ 171965 w 253735"/>
              <a:gd name="connsiteY26" fmla="*/ 170974 h 253735"/>
              <a:gd name="connsiteX27" fmla="*/ 164531 w 253735"/>
              <a:gd name="connsiteY27" fmla="*/ 163541 h 253735"/>
              <a:gd name="connsiteX28" fmla="*/ 90195 w 253735"/>
              <a:gd name="connsiteY28" fmla="*/ 163541 h 253735"/>
              <a:gd name="connsiteX29" fmla="*/ 82761 w 253735"/>
              <a:gd name="connsiteY29" fmla="*/ 170974 h 253735"/>
              <a:gd name="connsiteX30" fmla="*/ 82761 w 253735"/>
              <a:gd name="connsiteY30" fmla="*/ 253735 h 253735"/>
              <a:gd name="connsiteX31" fmla="*/ 36795 w 253735"/>
              <a:gd name="connsiteY31" fmla="*/ 253735 h 253735"/>
              <a:gd name="connsiteX32" fmla="*/ 29361 w 253735"/>
              <a:gd name="connsiteY32" fmla="*/ 246302 h 253735"/>
              <a:gd name="connsiteX33" fmla="*/ 29361 w 253735"/>
              <a:gd name="connsiteY33" fmla="*/ 136852 h 253735"/>
              <a:gd name="connsiteX34" fmla="*/ 186990 w 253735"/>
              <a:gd name="connsiteY34" fmla="*/ 14903 h 253735"/>
              <a:gd name="connsiteX35" fmla="*/ 216724 w 253735"/>
              <a:gd name="connsiteY35" fmla="*/ 14903 h 253735"/>
              <a:gd name="connsiteX36" fmla="*/ 224158 w 253735"/>
              <a:gd name="connsiteY36" fmla="*/ 22337 h 253735"/>
              <a:gd name="connsiteX37" fmla="*/ 224158 w 253735"/>
              <a:gd name="connsiteY37" fmla="*/ 56085 h 253735"/>
              <a:gd name="connsiteX38" fmla="*/ 180448 w 253735"/>
              <a:gd name="connsiteY38" fmla="*/ 18769 h 253735"/>
              <a:gd name="connsiteX39" fmla="*/ 186990 w 253735"/>
              <a:gd name="connsiteY39" fmla="*/ 14903 h 253735"/>
              <a:gd name="connsiteX40" fmla="*/ 127521 w 253735"/>
              <a:gd name="connsiteY40" fmla="*/ 0 h 253735"/>
              <a:gd name="connsiteX41" fmla="*/ 137190 w 253735"/>
              <a:gd name="connsiteY41" fmla="*/ 3608 h 253735"/>
              <a:gd name="connsiteX42" fmla="*/ 248543 w 253735"/>
              <a:gd name="connsiteY42" fmla="*/ 99061 h 253735"/>
              <a:gd name="connsiteX43" fmla="*/ 251688 w 253735"/>
              <a:gd name="connsiteY43" fmla="*/ 117875 h 253735"/>
              <a:gd name="connsiteX44" fmla="*/ 229193 w 253735"/>
              <a:gd name="connsiteY44" fmla="*/ 121635 h 253735"/>
              <a:gd name="connsiteX45" fmla="*/ 127521 w 253735"/>
              <a:gd name="connsiteY45" fmla="*/ 34483 h 253735"/>
              <a:gd name="connsiteX46" fmla="*/ 24531 w 253735"/>
              <a:gd name="connsiteY46" fmla="*/ 121580 h 253735"/>
              <a:gd name="connsiteX47" fmla="*/ 3423 w 253735"/>
              <a:gd name="connsiteY47" fmla="*/ 119785 h 253735"/>
              <a:gd name="connsiteX48" fmla="*/ 5189 w 253735"/>
              <a:gd name="connsiteY48" fmla="*/ 99013 h 253735"/>
              <a:gd name="connsiteX49" fmla="*/ 117851 w 253735"/>
              <a:gd name="connsiteY49" fmla="*/ 3622 h 253735"/>
              <a:gd name="connsiteX50" fmla="*/ 127521 w 253735"/>
              <a:gd name="connsiteY50" fmla="*/ 0 h 25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735" h="253735">
                <a:moveTo>
                  <a:pt x="135292" y="193275"/>
                </a:moveTo>
                <a:cubicBezTo>
                  <a:pt x="131187" y="193275"/>
                  <a:pt x="127858" y="196603"/>
                  <a:pt x="127858" y="200708"/>
                </a:cubicBezTo>
                <a:cubicBezTo>
                  <a:pt x="127858" y="204814"/>
                  <a:pt x="131187" y="208142"/>
                  <a:pt x="135292" y="208142"/>
                </a:cubicBezTo>
                <a:cubicBezTo>
                  <a:pt x="139397" y="208142"/>
                  <a:pt x="142726" y="204814"/>
                  <a:pt x="142726" y="200708"/>
                </a:cubicBezTo>
                <a:cubicBezTo>
                  <a:pt x="142726" y="196603"/>
                  <a:pt x="139397" y="193275"/>
                  <a:pt x="135292" y="193275"/>
                </a:cubicBezTo>
                <a:close/>
                <a:moveTo>
                  <a:pt x="98124" y="178407"/>
                </a:moveTo>
                <a:lnTo>
                  <a:pt x="157593" y="178407"/>
                </a:lnTo>
                <a:lnTo>
                  <a:pt x="157593" y="253735"/>
                </a:lnTo>
                <a:lnTo>
                  <a:pt x="98124" y="253735"/>
                </a:lnTo>
                <a:close/>
                <a:moveTo>
                  <a:pt x="112495" y="104071"/>
                </a:moveTo>
                <a:lnTo>
                  <a:pt x="142230" y="104071"/>
                </a:lnTo>
                <a:lnTo>
                  <a:pt x="142230" y="133806"/>
                </a:lnTo>
                <a:lnTo>
                  <a:pt x="112495" y="133806"/>
                </a:lnTo>
                <a:close/>
                <a:moveTo>
                  <a:pt x="105062" y="89204"/>
                </a:moveTo>
                <a:cubicBezTo>
                  <a:pt x="100953" y="89204"/>
                  <a:pt x="97628" y="92529"/>
                  <a:pt x="97628" y="96638"/>
                </a:cubicBezTo>
                <a:lnTo>
                  <a:pt x="97628" y="141240"/>
                </a:lnTo>
                <a:cubicBezTo>
                  <a:pt x="97628" y="145348"/>
                  <a:pt x="100953" y="148673"/>
                  <a:pt x="105062" y="148673"/>
                </a:cubicBezTo>
                <a:lnTo>
                  <a:pt x="149664" y="148673"/>
                </a:lnTo>
                <a:cubicBezTo>
                  <a:pt x="153773" y="148673"/>
                  <a:pt x="157098" y="145348"/>
                  <a:pt x="157098" y="141240"/>
                </a:cubicBezTo>
                <a:lnTo>
                  <a:pt x="157098" y="96638"/>
                </a:lnTo>
                <a:cubicBezTo>
                  <a:pt x="157098" y="92529"/>
                  <a:pt x="153773" y="89204"/>
                  <a:pt x="149664" y="89204"/>
                </a:cubicBezTo>
                <a:close/>
                <a:moveTo>
                  <a:pt x="127363" y="54025"/>
                </a:moveTo>
                <a:lnTo>
                  <a:pt x="224001" y="136868"/>
                </a:lnTo>
                <a:lnTo>
                  <a:pt x="224001" y="246302"/>
                </a:lnTo>
                <a:cubicBezTo>
                  <a:pt x="224001" y="250465"/>
                  <a:pt x="220731" y="253735"/>
                  <a:pt x="216567" y="253735"/>
                </a:cubicBezTo>
                <a:lnTo>
                  <a:pt x="171965" y="253735"/>
                </a:lnTo>
                <a:lnTo>
                  <a:pt x="171965" y="170974"/>
                </a:lnTo>
                <a:cubicBezTo>
                  <a:pt x="171965" y="166865"/>
                  <a:pt x="168640" y="163541"/>
                  <a:pt x="164531" y="163541"/>
                </a:cubicBezTo>
                <a:lnTo>
                  <a:pt x="90195" y="163541"/>
                </a:lnTo>
                <a:cubicBezTo>
                  <a:pt x="86086" y="163541"/>
                  <a:pt x="82761" y="166865"/>
                  <a:pt x="82761" y="170974"/>
                </a:cubicBezTo>
                <a:lnTo>
                  <a:pt x="82761" y="253735"/>
                </a:lnTo>
                <a:lnTo>
                  <a:pt x="36795" y="253735"/>
                </a:lnTo>
                <a:cubicBezTo>
                  <a:pt x="32631" y="253735"/>
                  <a:pt x="29361" y="250465"/>
                  <a:pt x="29361" y="246302"/>
                </a:cubicBezTo>
                <a:lnTo>
                  <a:pt x="29361" y="136852"/>
                </a:lnTo>
                <a:close/>
                <a:moveTo>
                  <a:pt x="186990" y="14903"/>
                </a:moveTo>
                <a:lnTo>
                  <a:pt x="216724" y="14903"/>
                </a:lnTo>
                <a:cubicBezTo>
                  <a:pt x="220888" y="14903"/>
                  <a:pt x="224158" y="18174"/>
                  <a:pt x="224158" y="22337"/>
                </a:cubicBezTo>
                <a:lnTo>
                  <a:pt x="224158" y="56085"/>
                </a:lnTo>
                <a:lnTo>
                  <a:pt x="180448" y="18769"/>
                </a:lnTo>
                <a:cubicBezTo>
                  <a:pt x="181638" y="16389"/>
                  <a:pt x="184165" y="14903"/>
                  <a:pt x="186990" y="14903"/>
                </a:cubicBezTo>
                <a:close/>
                <a:moveTo>
                  <a:pt x="127521" y="0"/>
                </a:moveTo>
                <a:cubicBezTo>
                  <a:pt x="131034" y="0"/>
                  <a:pt x="134475" y="1277"/>
                  <a:pt x="137190" y="3608"/>
                </a:cubicBezTo>
                <a:lnTo>
                  <a:pt x="248543" y="99061"/>
                </a:lnTo>
                <a:cubicBezTo>
                  <a:pt x="254007" y="103745"/>
                  <a:pt x="255332" y="111669"/>
                  <a:pt x="251688" y="117875"/>
                </a:cubicBezTo>
                <a:cubicBezTo>
                  <a:pt x="246998" y="125862"/>
                  <a:pt x="236225" y="127663"/>
                  <a:pt x="229193" y="121635"/>
                </a:cubicBezTo>
                <a:lnTo>
                  <a:pt x="127521" y="34483"/>
                </a:lnTo>
                <a:lnTo>
                  <a:pt x="24531" y="121580"/>
                </a:lnTo>
                <a:cubicBezTo>
                  <a:pt x="18228" y="126981"/>
                  <a:pt x="8723" y="126173"/>
                  <a:pt x="3423" y="119785"/>
                </a:cubicBezTo>
                <a:cubicBezTo>
                  <a:pt x="-1758" y="113539"/>
                  <a:pt x="-972" y="104293"/>
                  <a:pt x="5189" y="99013"/>
                </a:cubicBezTo>
                <a:lnTo>
                  <a:pt x="117851" y="3622"/>
                </a:lnTo>
                <a:cubicBezTo>
                  <a:pt x="120566" y="1277"/>
                  <a:pt x="124007" y="0"/>
                  <a:pt x="127521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>
              <a:defRPr/>
            </a:pPr>
            <a:endParaRPr lang="en-US" sz="1350" kern="0" dirty="0">
              <a:solidFill>
                <a:srgbClr val="902422">
                  <a:lumMod val="75000"/>
                  <a:lumOff val="25000"/>
                </a:srgbClr>
              </a:solidFill>
              <a:latin typeface="Arial Nova Cond" panose="020B0506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6B613EA-E6FF-42CE-3D80-86832C48AE35}"/>
              </a:ext>
            </a:extLst>
          </p:cNvPr>
          <p:cNvSpPr/>
          <p:nvPr/>
        </p:nvSpPr>
        <p:spPr>
          <a:xfrm>
            <a:off x="7889630" y="3552700"/>
            <a:ext cx="336326" cy="336324"/>
          </a:xfrm>
          <a:custGeom>
            <a:avLst/>
            <a:gdLst>
              <a:gd name="connsiteX0" fmla="*/ 154174 w 266496"/>
              <a:gd name="connsiteY0" fmla="*/ 210326 h 266494"/>
              <a:gd name="connsiteX1" fmla="*/ 181483 w 266496"/>
              <a:gd name="connsiteY1" fmla="*/ 247109 h 266494"/>
              <a:gd name="connsiteX2" fmla="*/ 181483 w 266496"/>
              <a:gd name="connsiteY2" fmla="*/ 261649 h 266494"/>
              <a:gd name="connsiteX3" fmla="*/ 176495 w 266496"/>
              <a:gd name="connsiteY3" fmla="*/ 266494 h 266494"/>
              <a:gd name="connsiteX4" fmla="*/ 90004 w 266496"/>
              <a:gd name="connsiteY4" fmla="*/ 266494 h 266494"/>
              <a:gd name="connsiteX5" fmla="*/ 85015 w 266496"/>
              <a:gd name="connsiteY5" fmla="*/ 261649 h 266494"/>
              <a:gd name="connsiteX6" fmla="*/ 85015 w 266496"/>
              <a:gd name="connsiteY6" fmla="*/ 247109 h 266494"/>
              <a:gd name="connsiteX7" fmla="*/ 112243 w 266496"/>
              <a:gd name="connsiteY7" fmla="*/ 210359 h 266494"/>
              <a:gd name="connsiteX8" fmla="*/ 133183 w 266496"/>
              <a:gd name="connsiteY8" fmla="*/ 216287 h 266494"/>
              <a:gd name="connsiteX9" fmla="*/ 154174 w 266496"/>
              <a:gd name="connsiteY9" fmla="*/ 210326 h 266494"/>
              <a:gd name="connsiteX10" fmla="*/ 228560 w 266496"/>
              <a:gd name="connsiteY10" fmla="*/ 138609 h 266494"/>
              <a:gd name="connsiteX11" fmla="*/ 228560 w 266496"/>
              <a:gd name="connsiteY11" fmla="*/ 138613 h 266494"/>
              <a:gd name="connsiteX12" fmla="*/ 244926 w 266496"/>
              <a:gd name="connsiteY12" fmla="*/ 138613 h 266494"/>
              <a:gd name="connsiteX13" fmla="*/ 188257 w 266496"/>
              <a:gd name="connsiteY13" fmla="*/ 230452 h 266494"/>
              <a:gd name="connsiteX14" fmla="*/ 180060 w 266496"/>
              <a:gd name="connsiteY14" fmla="*/ 216390 h 266494"/>
              <a:gd name="connsiteX15" fmla="*/ 228560 w 266496"/>
              <a:gd name="connsiteY15" fmla="*/ 138609 h 266494"/>
              <a:gd name="connsiteX16" fmla="*/ 21573 w 266496"/>
              <a:gd name="connsiteY16" fmla="*/ 138609 h 266494"/>
              <a:gd name="connsiteX17" fmla="*/ 37940 w 266496"/>
              <a:gd name="connsiteY17" fmla="*/ 138609 h 266494"/>
              <a:gd name="connsiteX18" fmla="*/ 86439 w 266496"/>
              <a:gd name="connsiteY18" fmla="*/ 216390 h 266494"/>
              <a:gd name="connsiteX19" fmla="*/ 78242 w 266496"/>
              <a:gd name="connsiteY19" fmla="*/ 230452 h 266494"/>
              <a:gd name="connsiteX20" fmla="*/ 21573 w 266496"/>
              <a:gd name="connsiteY20" fmla="*/ 138609 h 266494"/>
              <a:gd name="connsiteX21" fmla="*/ 133183 w 266496"/>
              <a:gd name="connsiteY21" fmla="*/ 137638 h 266494"/>
              <a:gd name="connsiteX22" fmla="*/ 163953 w 266496"/>
              <a:gd name="connsiteY22" fmla="*/ 168200 h 266494"/>
              <a:gd name="connsiteX23" fmla="*/ 163953 w 266496"/>
              <a:gd name="connsiteY23" fmla="*/ 177021 h 266494"/>
              <a:gd name="connsiteX24" fmla="*/ 133183 w 266496"/>
              <a:gd name="connsiteY24" fmla="*/ 207583 h 266494"/>
              <a:gd name="connsiteX25" fmla="*/ 102412 w 266496"/>
              <a:gd name="connsiteY25" fmla="*/ 177021 h 266494"/>
              <a:gd name="connsiteX26" fmla="*/ 102412 w 266496"/>
              <a:gd name="connsiteY26" fmla="*/ 168200 h 266494"/>
              <a:gd name="connsiteX27" fmla="*/ 133183 w 266496"/>
              <a:gd name="connsiteY27" fmla="*/ 137638 h 266494"/>
              <a:gd name="connsiteX28" fmla="*/ 239187 w 266496"/>
              <a:gd name="connsiteY28" fmla="*/ 72688 h 266494"/>
              <a:gd name="connsiteX29" fmla="*/ 266496 w 266496"/>
              <a:gd name="connsiteY29" fmla="*/ 109471 h 266494"/>
              <a:gd name="connsiteX30" fmla="*/ 266496 w 266496"/>
              <a:gd name="connsiteY30" fmla="*/ 124011 h 266494"/>
              <a:gd name="connsiteX31" fmla="*/ 261508 w 266496"/>
              <a:gd name="connsiteY31" fmla="*/ 128856 h 266494"/>
              <a:gd name="connsiteX32" fmla="*/ 175017 w 266496"/>
              <a:gd name="connsiteY32" fmla="*/ 128856 h 266494"/>
              <a:gd name="connsiteX33" fmla="*/ 170028 w 266496"/>
              <a:gd name="connsiteY33" fmla="*/ 124011 h 266494"/>
              <a:gd name="connsiteX34" fmla="*/ 170028 w 266496"/>
              <a:gd name="connsiteY34" fmla="*/ 109471 h 266494"/>
              <a:gd name="connsiteX35" fmla="*/ 197256 w 266496"/>
              <a:gd name="connsiteY35" fmla="*/ 72721 h 266494"/>
              <a:gd name="connsiteX36" fmla="*/ 218196 w 266496"/>
              <a:gd name="connsiteY36" fmla="*/ 78649 h 266494"/>
              <a:gd name="connsiteX37" fmla="*/ 239187 w 266496"/>
              <a:gd name="connsiteY37" fmla="*/ 72688 h 266494"/>
              <a:gd name="connsiteX38" fmla="*/ 69159 w 266496"/>
              <a:gd name="connsiteY38" fmla="*/ 72688 h 266494"/>
              <a:gd name="connsiteX39" fmla="*/ 96472 w 266496"/>
              <a:gd name="connsiteY39" fmla="*/ 109471 h 266494"/>
              <a:gd name="connsiteX40" fmla="*/ 96472 w 266496"/>
              <a:gd name="connsiteY40" fmla="*/ 124011 h 266494"/>
              <a:gd name="connsiteX41" fmla="*/ 91483 w 266496"/>
              <a:gd name="connsiteY41" fmla="*/ 128856 h 266494"/>
              <a:gd name="connsiteX42" fmla="*/ 4989 w 266496"/>
              <a:gd name="connsiteY42" fmla="*/ 128856 h 266494"/>
              <a:gd name="connsiteX43" fmla="*/ 0 w 266496"/>
              <a:gd name="connsiteY43" fmla="*/ 124011 h 266494"/>
              <a:gd name="connsiteX44" fmla="*/ 0 w 266496"/>
              <a:gd name="connsiteY44" fmla="*/ 109471 h 266494"/>
              <a:gd name="connsiteX45" fmla="*/ 27228 w 266496"/>
              <a:gd name="connsiteY45" fmla="*/ 72721 h 266494"/>
              <a:gd name="connsiteX46" fmla="*/ 48168 w 266496"/>
              <a:gd name="connsiteY46" fmla="*/ 78649 h 266494"/>
              <a:gd name="connsiteX47" fmla="*/ 69159 w 266496"/>
              <a:gd name="connsiteY47" fmla="*/ 72688 h 266494"/>
              <a:gd name="connsiteX48" fmla="*/ 133248 w 266496"/>
              <a:gd name="connsiteY48" fmla="*/ 22701 h 266494"/>
              <a:gd name="connsiteX49" fmla="*/ 177603 w 266496"/>
              <a:gd name="connsiteY49" fmla="*/ 31853 h 266494"/>
              <a:gd name="connsiteX50" fmla="*/ 177603 w 266496"/>
              <a:gd name="connsiteY50" fmla="*/ 39383 h 266494"/>
              <a:gd name="connsiteX51" fmla="*/ 179270 w 266496"/>
              <a:gd name="connsiteY51" fmla="*/ 50738 h 266494"/>
              <a:gd name="connsiteX52" fmla="*/ 133248 w 266496"/>
              <a:gd name="connsiteY52" fmla="*/ 38957 h 266494"/>
              <a:gd name="connsiteX53" fmla="*/ 87069 w 266496"/>
              <a:gd name="connsiteY53" fmla="*/ 50822 h 266494"/>
              <a:gd name="connsiteX54" fmla="*/ 88759 w 266496"/>
              <a:gd name="connsiteY54" fmla="*/ 39383 h 266494"/>
              <a:gd name="connsiteX55" fmla="*/ 88759 w 266496"/>
              <a:gd name="connsiteY55" fmla="*/ 31892 h 266494"/>
              <a:gd name="connsiteX56" fmla="*/ 133248 w 266496"/>
              <a:gd name="connsiteY56" fmla="*/ 22701 h 266494"/>
              <a:gd name="connsiteX57" fmla="*/ 218196 w 266496"/>
              <a:gd name="connsiteY57" fmla="*/ 0 h 266494"/>
              <a:gd name="connsiteX58" fmla="*/ 248966 w 266496"/>
              <a:gd name="connsiteY58" fmla="*/ 30562 h 266494"/>
              <a:gd name="connsiteX59" fmla="*/ 248966 w 266496"/>
              <a:gd name="connsiteY59" fmla="*/ 39383 h 266494"/>
              <a:gd name="connsiteX60" fmla="*/ 218196 w 266496"/>
              <a:gd name="connsiteY60" fmla="*/ 69945 h 266494"/>
              <a:gd name="connsiteX61" fmla="*/ 187425 w 266496"/>
              <a:gd name="connsiteY61" fmla="*/ 39383 h 266494"/>
              <a:gd name="connsiteX62" fmla="*/ 187425 w 266496"/>
              <a:gd name="connsiteY62" fmla="*/ 30562 h 266494"/>
              <a:gd name="connsiteX63" fmla="*/ 218196 w 266496"/>
              <a:gd name="connsiteY63" fmla="*/ 0 h 266494"/>
              <a:gd name="connsiteX64" fmla="*/ 48168 w 266496"/>
              <a:gd name="connsiteY64" fmla="*/ 0 h 266494"/>
              <a:gd name="connsiteX65" fmla="*/ 78938 w 266496"/>
              <a:gd name="connsiteY65" fmla="*/ 30562 h 266494"/>
              <a:gd name="connsiteX66" fmla="*/ 78938 w 266496"/>
              <a:gd name="connsiteY66" fmla="*/ 39383 h 266494"/>
              <a:gd name="connsiteX67" fmla="*/ 48168 w 266496"/>
              <a:gd name="connsiteY67" fmla="*/ 69945 h 266494"/>
              <a:gd name="connsiteX68" fmla="*/ 17397 w 266496"/>
              <a:gd name="connsiteY68" fmla="*/ 39383 h 266494"/>
              <a:gd name="connsiteX69" fmla="*/ 17397 w 266496"/>
              <a:gd name="connsiteY69" fmla="*/ 30562 h 266494"/>
              <a:gd name="connsiteX70" fmla="*/ 48168 w 266496"/>
              <a:gd name="connsiteY70" fmla="*/ 0 h 26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66496" h="266494">
                <a:moveTo>
                  <a:pt x="154174" y="210326"/>
                </a:moveTo>
                <a:cubicBezTo>
                  <a:pt x="170040" y="215448"/>
                  <a:pt x="181483" y="229985"/>
                  <a:pt x="181483" y="247109"/>
                </a:cubicBezTo>
                <a:lnTo>
                  <a:pt x="181483" y="261649"/>
                </a:lnTo>
                <a:cubicBezTo>
                  <a:pt x="181483" y="264330"/>
                  <a:pt x="179254" y="266494"/>
                  <a:pt x="176495" y="266494"/>
                </a:cubicBezTo>
                <a:lnTo>
                  <a:pt x="90004" y="266494"/>
                </a:lnTo>
                <a:cubicBezTo>
                  <a:pt x="87241" y="266494"/>
                  <a:pt x="85015" y="264330"/>
                  <a:pt x="85015" y="261649"/>
                </a:cubicBezTo>
                <a:lnTo>
                  <a:pt x="85015" y="247109"/>
                </a:lnTo>
                <a:cubicBezTo>
                  <a:pt x="85015" y="230017"/>
                  <a:pt x="96426" y="215497"/>
                  <a:pt x="112243" y="210359"/>
                </a:cubicBezTo>
                <a:cubicBezTo>
                  <a:pt x="118298" y="214122"/>
                  <a:pt x="125483" y="216287"/>
                  <a:pt x="133183" y="216287"/>
                </a:cubicBezTo>
                <a:cubicBezTo>
                  <a:pt x="140901" y="216287"/>
                  <a:pt x="148103" y="214106"/>
                  <a:pt x="154174" y="210326"/>
                </a:cubicBezTo>
                <a:close/>
                <a:moveTo>
                  <a:pt x="228560" y="138609"/>
                </a:moveTo>
                <a:lnTo>
                  <a:pt x="228560" y="138613"/>
                </a:lnTo>
                <a:lnTo>
                  <a:pt x="244926" y="138613"/>
                </a:lnTo>
                <a:cubicBezTo>
                  <a:pt x="243217" y="177979"/>
                  <a:pt x="220828" y="212093"/>
                  <a:pt x="188257" y="230452"/>
                </a:cubicBezTo>
                <a:cubicBezTo>
                  <a:pt x="186339" y="225327"/>
                  <a:pt x="183570" y="220576"/>
                  <a:pt x="180060" y="216390"/>
                </a:cubicBezTo>
                <a:cubicBezTo>
                  <a:pt x="207753" y="200845"/>
                  <a:pt x="226863" y="171976"/>
                  <a:pt x="228560" y="138609"/>
                </a:cubicBezTo>
                <a:close/>
                <a:moveTo>
                  <a:pt x="21573" y="138609"/>
                </a:moveTo>
                <a:lnTo>
                  <a:pt x="37940" y="138609"/>
                </a:lnTo>
                <a:cubicBezTo>
                  <a:pt x="39633" y="171980"/>
                  <a:pt x="58746" y="200849"/>
                  <a:pt x="86439" y="216390"/>
                </a:cubicBezTo>
                <a:cubicBezTo>
                  <a:pt x="82929" y="220576"/>
                  <a:pt x="80160" y="225327"/>
                  <a:pt x="78242" y="230452"/>
                </a:cubicBezTo>
                <a:cubicBezTo>
                  <a:pt x="45671" y="212093"/>
                  <a:pt x="23282" y="177975"/>
                  <a:pt x="21573" y="138609"/>
                </a:cubicBezTo>
                <a:close/>
                <a:moveTo>
                  <a:pt x="133183" y="137638"/>
                </a:moveTo>
                <a:cubicBezTo>
                  <a:pt x="150147" y="137638"/>
                  <a:pt x="163953" y="151350"/>
                  <a:pt x="163953" y="168200"/>
                </a:cubicBezTo>
                <a:lnTo>
                  <a:pt x="163953" y="177021"/>
                </a:lnTo>
                <a:cubicBezTo>
                  <a:pt x="163953" y="193888"/>
                  <a:pt x="150147" y="207583"/>
                  <a:pt x="133183" y="207583"/>
                </a:cubicBezTo>
                <a:cubicBezTo>
                  <a:pt x="116218" y="207583"/>
                  <a:pt x="102412" y="193888"/>
                  <a:pt x="102412" y="177021"/>
                </a:cubicBezTo>
                <a:lnTo>
                  <a:pt x="102412" y="168200"/>
                </a:lnTo>
                <a:cubicBezTo>
                  <a:pt x="102412" y="151350"/>
                  <a:pt x="116218" y="137638"/>
                  <a:pt x="133183" y="137638"/>
                </a:cubicBezTo>
                <a:close/>
                <a:moveTo>
                  <a:pt x="239187" y="72688"/>
                </a:moveTo>
                <a:cubicBezTo>
                  <a:pt x="255053" y="77810"/>
                  <a:pt x="266496" y="92347"/>
                  <a:pt x="266496" y="109471"/>
                </a:cubicBezTo>
                <a:lnTo>
                  <a:pt x="266496" y="124011"/>
                </a:lnTo>
                <a:cubicBezTo>
                  <a:pt x="266496" y="126692"/>
                  <a:pt x="264267" y="128856"/>
                  <a:pt x="261508" y="128856"/>
                </a:cubicBezTo>
                <a:lnTo>
                  <a:pt x="175017" y="128856"/>
                </a:lnTo>
                <a:cubicBezTo>
                  <a:pt x="172254" y="128856"/>
                  <a:pt x="170028" y="126692"/>
                  <a:pt x="170028" y="124011"/>
                </a:cubicBezTo>
                <a:lnTo>
                  <a:pt x="170028" y="109471"/>
                </a:lnTo>
                <a:cubicBezTo>
                  <a:pt x="170028" y="92379"/>
                  <a:pt x="181439" y="77859"/>
                  <a:pt x="197256" y="72721"/>
                </a:cubicBezTo>
                <a:cubicBezTo>
                  <a:pt x="203311" y="76484"/>
                  <a:pt x="210496" y="78649"/>
                  <a:pt x="218196" y="78649"/>
                </a:cubicBezTo>
                <a:cubicBezTo>
                  <a:pt x="225914" y="78649"/>
                  <a:pt x="233116" y="76468"/>
                  <a:pt x="239187" y="72688"/>
                </a:cubicBezTo>
                <a:close/>
                <a:moveTo>
                  <a:pt x="69159" y="72688"/>
                </a:moveTo>
                <a:cubicBezTo>
                  <a:pt x="85026" y="77810"/>
                  <a:pt x="96472" y="92347"/>
                  <a:pt x="96472" y="109471"/>
                </a:cubicBezTo>
                <a:lnTo>
                  <a:pt x="96472" y="124011"/>
                </a:lnTo>
                <a:cubicBezTo>
                  <a:pt x="96472" y="126692"/>
                  <a:pt x="94243" y="128856"/>
                  <a:pt x="91483" y="128856"/>
                </a:cubicBezTo>
                <a:lnTo>
                  <a:pt x="4989" y="128856"/>
                </a:lnTo>
                <a:cubicBezTo>
                  <a:pt x="2229" y="128856"/>
                  <a:pt x="0" y="126692"/>
                  <a:pt x="0" y="124011"/>
                </a:cubicBezTo>
                <a:lnTo>
                  <a:pt x="0" y="109471"/>
                </a:lnTo>
                <a:cubicBezTo>
                  <a:pt x="0" y="92379"/>
                  <a:pt x="11410" y="77859"/>
                  <a:pt x="27228" y="72721"/>
                </a:cubicBezTo>
                <a:cubicBezTo>
                  <a:pt x="33283" y="76484"/>
                  <a:pt x="40468" y="78649"/>
                  <a:pt x="48168" y="78649"/>
                </a:cubicBezTo>
                <a:cubicBezTo>
                  <a:pt x="55886" y="78649"/>
                  <a:pt x="63088" y="76468"/>
                  <a:pt x="69159" y="72688"/>
                </a:cubicBezTo>
                <a:close/>
                <a:moveTo>
                  <a:pt x="133248" y="22701"/>
                </a:moveTo>
                <a:cubicBezTo>
                  <a:pt x="149007" y="22701"/>
                  <a:pt x="163996" y="25983"/>
                  <a:pt x="177603" y="31853"/>
                </a:cubicBezTo>
                <a:lnTo>
                  <a:pt x="177603" y="39383"/>
                </a:lnTo>
                <a:cubicBezTo>
                  <a:pt x="177603" y="43328"/>
                  <a:pt x="178201" y="47134"/>
                  <a:pt x="179270" y="50738"/>
                </a:cubicBezTo>
                <a:cubicBezTo>
                  <a:pt x="165614" y="43237"/>
                  <a:pt x="149926" y="38957"/>
                  <a:pt x="133248" y="38957"/>
                </a:cubicBezTo>
                <a:cubicBezTo>
                  <a:pt x="116504" y="38957"/>
                  <a:pt x="100764" y="43273"/>
                  <a:pt x="87069" y="50822"/>
                </a:cubicBezTo>
                <a:cubicBezTo>
                  <a:pt x="88154" y="47192"/>
                  <a:pt x="88759" y="43357"/>
                  <a:pt x="88759" y="39383"/>
                </a:cubicBezTo>
                <a:lnTo>
                  <a:pt x="88759" y="31892"/>
                </a:lnTo>
                <a:cubicBezTo>
                  <a:pt x="102402" y="25993"/>
                  <a:pt x="117443" y="22701"/>
                  <a:pt x="133248" y="22701"/>
                </a:cubicBezTo>
                <a:close/>
                <a:moveTo>
                  <a:pt x="218196" y="0"/>
                </a:moveTo>
                <a:cubicBezTo>
                  <a:pt x="235160" y="0"/>
                  <a:pt x="248966" y="13711"/>
                  <a:pt x="248966" y="30562"/>
                </a:cubicBezTo>
                <a:lnTo>
                  <a:pt x="248966" y="39383"/>
                </a:lnTo>
                <a:cubicBezTo>
                  <a:pt x="248966" y="56250"/>
                  <a:pt x="235160" y="69945"/>
                  <a:pt x="218196" y="69945"/>
                </a:cubicBezTo>
                <a:cubicBezTo>
                  <a:pt x="201231" y="69945"/>
                  <a:pt x="187425" y="56250"/>
                  <a:pt x="187425" y="39383"/>
                </a:cubicBezTo>
                <a:lnTo>
                  <a:pt x="187425" y="30562"/>
                </a:lnTo>
                <a:cubicBezTo>
                  <a:pt x="187425" y="13711"/>
                  <a:pt x="201231" y="0"/>
                  <a:pt x="218196" y="0"/>
                </a:cubicBezTo>
                <a:close/>
                <a:moveTo>
                  <a:pt x="48168" y="0"/>
                </a:moveTo>
                <a:cubicBezTo>
                  <a:pt x="65132" y="0"/>
                  <a:pt x="78938" y="13711"/>
                  <a:pt x="78938" y="30562"/>
                </a:cubicBezTo>
                <a:lnTo>
                  <a:pt x="78938" y="39383"/>
                </a:lnTo>
                <a:cubicBezTo>
                  <a:pt x="78938" y="56250"/>
                  <a:pt x="65132" y="69945"/>
                  <a:pt x="48168" y="69945"/>
                </a:cubicBezTo>
                <a:cubicBezTo>
                  <a:pt x="31203" y="69945"/>
                  <a:pt x="17397" y="56250"/>
                  <a:pt x="17397" y="39383"/>
                </a:cubicBezTo>
                <a:lnTo>
                  <a:pt x="17397" y="30562"/>
                </a:lnTo>
                <a:cubicBezTo>
                  <a:pt x="17397" y="13711"/>
                  <a:pt x="31203" y="0"/>
                  <a:pt x="48168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000" b="1" i="0" u="none" strike="noStrike" kern="0" cap="none" spc="0" normalizeH="0" baseline="0" noProof="0">
              <a:ln>
                <a:noFill/>
              </a:ln>
              <a:solidFill>
                <a:schemeClr val="bg2">
                  <a:lumMod val="95000"/>
                </a:schemeClr>
              </a:solidFill>
              <a:effectLst/>
              <a:uLnTx/>
              <a:uFillTx/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C6EBAAE-5B51-74FC-B6C1-27C881FD2FA0}"/>
              </a:ext>
            </a:extLst>
          </p:cNvPr>
          <p:cNvSpPr/>
          <p:nvPr/>
        </p:nvSpPr>
        <p:spPr>
          <a:xfrm rot="18000341">
            <a:off x="5503733" y="3573502"/>
            <a:ext cx="462266" cy="354870"/>
          </a:xfrm>
          <a:custGeom>
            <a:avLst/>
            <a:gdLst>
              <a:gd name="connsiteX0" fmla="*/ 114222 w 366288"/>
              <a:gd name="connsiteY0" fmla="*/ 213941 h 281189"/>
              <a:gd name="connsiteX1" fmla="*/ 110918 w 366288"/>
              <a:gd name="connsiteY1" fmla="*/ 222194 h 281189"/>
              <a:gd name="connsiteX2" fmla="*/ 105425 w 366288"/>
              <a:gd name="connsiteY2" fmla="*/ 212682 h 281189"/>
              <a:gd name="connsiteX3" fmla="*/ 114222 w 366288"/>
              <a:gd name="connsiteY3" fmla="*/ 213941 h 281189"/>
              <a:gd name="connsiteX4" fmla="*/ 148709 w 366288"/>
              <a:gd name="connsiteY4" fmla="*/ 228298 h 281189"/>
              <a:gd name="connsiteX5" fmla="*/ 146899 w 366288"/>
              <a:gd name="connsiteY5" fmla="*/ 235054 h 281189"/>
              <a:gd name="connsiteX6" fmla="*/ 140144 w 366288"/>
              <a:gd name="connsiteY6" fmla="*/ 233245 h 281189"/>
              <a:gd name="connsiteX7" fmla="*/ 141953 w 366288"/>
              <a:gd name="connsiteY7" fmla="*/ 226489 h 281189"/>
              <a:gd name="connsiteX8" fmla="*/ 148709 w 366288"/>
              <a:gd name="connsiteY8" fmla="*/ 228298 h 281189"/>
              <a:gd name="connsiteX9" fmla="*/ 119030 w 366288"/>
              <a:gd name="connsiteY9" fmla="*/ 176905 h 281189"/>
              <a:gd name="connsiteX10" fmla="*/ 117221 w 366288"/>
              <a:gd name="connsiteY10" fmla="*/ 183661 h 281189"/>
              <a:gd name="connsiteX11" fmla="*/ 110465 w 366288"/>
              <a:gd name="connsiteY11" fmla="*/ 181852 h 281189"/>
              <a:gd name="connsiteX12" fmla="*/ 112274 w 366288"/>
              <a:gd name="connsiteY12" fmla="*/ 175096 h 281189"/>
              <a:gd name="connsiteX13" fmla="*/ 119030 w 366288"/>
              <a:gd name="connsiteY13" fmla="*/ 176905 h 281189"/>
              <a:gd name="connsiteX14" fmla="*/ 157275 w 366288"/>
              <a:gd name="connsiteY14" fmla="*/ 223352 h 281189"/>
              <a:gd name="connsiteX15" fmla="*/ 137008 w 366288"/>
              <a:gd name="connsiteY15" fmla="*/ 217923 h 281189"/>
              <a:gd name="connsiteX16" fmla="*/ 131579 w 366288"/>
              <a:gd name="connsiteY16" fmla="*/ 238191 h 281189"/>
              <a:gd name="connsiteX17" fmla="*/ 151847 w 366288"/>
              <a:gd name="connsiteY17" fmla="*/ 243620 h 281189"/>
              <a:gd name="connsiteX18" fmla="*/ 157275 w 366288"/>
              <a:gd name="connsiteY18" fmla="*/ 223352 h 281189"/>
              <a:gd name="connsiteX19" fmla="*/ 127597 w 366288"/>
              <a:gd name="connsiteY19" fmla="*/ 171959 h 281189"/>
              <a:gd name="connsiteX20" fmla="*/ 107329 w 366288"/>
              <a:gd name="connsiteY20" fmla="*/ 166530 h 281189"/>
              <a:gd name="connsiteX21" fmla="*/ 101901 w 366288"/>
              <a:gd name="connsiteY21" fmla="*/ 186798 h 281189"/>
              <a:gd name="connsiteX22" fmla="*/ 122169 w 366288"/>
              <a:gd name="connsiteY22" fmla="*/ 192227 h 281189"/>
              <a:gd name="connsiteX23" fmla="*/ 127597 w 366288"/>
              <a:gd name="connsiteY23" fmla="*/ 171959 h 281189"/>
              <a:gd name="connsiteX24" fmla="*/ 177932 w 366288"/>
              <a:gd name="connsiteY24" fmla="*/ 239343 h 281189"/>
              <a:gd name="connsiteX25" fmla="*/ 180680 w 366288"/>
              <a:gd name="connsiteY25" fmla="*/ 244101 h 281189"/>
              <a:gd name="connsiteX26" fmla="*/ 171632 w 366288"/>
              <a:gd name="connsiteY26" fmla="*/ 277880 h 281189"/>
              <a:gd name="connsiteX27" fmla="*/ 137853 w 366288"/>
              <a:gd name="connsiteY27" fmla="*/ 268833 h 281189"/>
              <a:gd name="connsiteX28" fmla="*/ 135105 w 366288"/>
              <a:gd name="connsiteY28" fmla="*/ 264075 h 281189"/>
              <a:gd name="connsiteX29" fmla="*/ 161739 w 366288"/>
              <a:gd name="connsiteY29" fmla="*/ 260750 h 281189"/>
              <a:gd name="connsiteX30" fmla="*/ 177932 w 366288"/>
              <a:gd name="connsiteY30" fmla="*/ 239343 h 281189"/>
              <a:gd name="connsiteX31" fmla="*/ 165841 w 366288"/>
              <a:gd name="connsiteY31" fmla="*/ 218405 h 281189"/>
              <a:gd name="connsiteX32" fmla="*/ 156793 w 366288"/>
              <a:gd name="connsiteY32" fmla="*/ 252185 h 281189"/>
              <a:gd name="connsiteX33" fmla="*/ 123014 w 366288"/>
              <a:gd name="connsiteY33" fmla="*/ 243137 h 281189"/>
              <a:gd name="connsiteX34" fmla="*/ 132061 w 366288"/>
              <a:gd name="connsiteY34" fmla="*/ 209358 h 281189"/>
              <a:gd name="connsiteX35" fmla="*/ 165841 w 366288"/>
              <a:gd name="connsiteY35" fmla="*/ 218405 h 281189"/>
              <a:gd name="connsiteX36" fmla="*/ 148256 w 366288"/>
              <a:gd name="connsiteY36" fmla="*/ 187954 h 281189"/>
              <a:gd name="connsiteX37" fmla="*/ 153749 w 366288"/>
              <a:gd name="connsiteY37" fmla="*/ 197466 h 281189"/>
              <a:gd name="connsiteX38" fmla="*/ 144952 w 366288"/>
              <a:gd name="connsiteY38" fmla="*/ 196207 h 281189"/>
              <a:gd name="connsiteX39" fmla="*/ 148256 w 366288"/>
              <a:gd name="connsiteY39" fmla="*/ 187954 h 281189"/>
              <a:gd name="connsiteX40" fmla="*/ 136162 w 366288"/>
              <a:gd name="connsiteY40" fmla="*/ 167012 h 281189"/>
              <a:gd name="connsiteX41" fmla="*/ 127115 w 366288"/>
              <a:gd name="connsiteY41" fmla="*/ 200792 h 281189"/>
              <a:gd name="connsiteX42" fmla="*/ 93335 w 366288"/>
              <a:gd name="connsiteY42" fmla="*/ 191744 h 281189"/>
              <a:gd name="connsiteX43" fmla="*/ 102383 w 366288"/>
              <a:gd name="connsiteY43" fmla="*/ 157964 h 281189"/>
              <a:gd name="connsiteX44" fmla="*/ 136162 w 366288"/>
              <a:gd name="connsiteY44" fmla="*/ 167012 h 281189"/>
              <a:gd name="connsiteX45" fmla="*/ 103899 w 366288"/>
              <a:gd name="connsiteY45" fmla="*/ 111144 h 281189"/>
              <a:gd name="connsiteX46" fmla="*/ 124071 w 366288"/>
              <a:gd name="connsiteY46" fmla="*/ 146074 h 281189"/>
              <a:gd name="connsiteX47" fmla="*/ 97436 w 366288"/>
              <a:gd name="connsiteY47" fmla="*/ 149399 h 281189"/>
              <a:gd name="connsiteX48" fmla="*/ 81242 w 366288"/>
              <a:gd name="connsiteY48" fmla="*/ 170802 h 281189"/>
              <a:gd name="connsiteX49" fmla="*/ 61070 w 366288"/>
              <a:gd name="connsiteY49" fmla="*/ 135871 h 281189"/>
              <a:gd name="connsiteX50" fmla="*/ 62795 w 366288"/>
              <a:gd name="connsiteY50" fmla="*/ 132768 h 281189"/>
              <a:gd name="connsiteX51" fmla="*/ 71350 w 366288"/>
              <a:gd name="connsiteY51" fmla="*/ 141619 h 281189"/>
              <a:gd name="connsiteX52" fmla="*/ 103736 w 366288"/>
              <a:gd name="connsiteY52" fmla="*/ 122917 h 281189"/>
              <a:gd name="connsiteX53" fmla="*/ 100348 w 366288"/>
              <a:gd name="connsiteY53" fmla="*/ 111087 h 281189"/>
              <a:gd name="connsiteX54" fmla="*/ 76805 w 366288"/>
              <a:gd name="connsiteY54" fmla="*/ 64226 h 281189"/>
              <a:gd name="connsiteX55" fmla="*/ 67758 w 366288"/>
              <a:gd name="connsiteY55" fmla="*/ 98006 h 281189"/>
              <a:gd name="connsiteX56" fmla="*/ 33978 w 366288"/>
              <a:gd name="connsiteY56" fmla="*/ 88958 h 281189"/>
              <a:gd name="connsiteX57" fmla="*/ 43025 w 366288"/>
              <a:gd name="connsiteY57" fmla="*/ 55178 h 281189"/>
              <a:gd name="connsiteX58" fmla="*/ 76805 w 366288"/>
              <a:gd name="connsiteY58" fmla="*/ 64226 h 281189"/>
              <a:gd name="connsiteX59" fmla="*/ 85370 w 366288"/>
              <a:gd name="connsiteY59" fmla="*/ 59280 h 281189"/>
              <a:gd name="connsiteX60" fmla="*/ 38079 w 366288"/>
              <a:gd name="connsiteY60" fmla="*/ 46613 h 281189"/>
              <a:gd name="connsiteX61" fmla="*/ 25412 w 366288"/>
              <a:gd name="connsiteY61" fmla="*/ 93905 h 281189"/>
              <a:gd name="connsiteX62" fmla="*/ 72704 w 366288"/>
              <a:gd name="connsiteY62" fmla="*/ 106572 h 281189"/>
              <a:gd name="connsiteX63" fmla="*/ 85370 w 366288"/>
              <a:gd name="connsiteY63" fmla="*/ 59280 h 281189"/>
              <a:gd name="connsiteX64" fmla="*/ 97013 w 366288"/>
              <a:gd name="connsiteY64" fmla="*/ 39884 h 281189"/>
              <a:gd name="connsiteX65" fmla="*/ 107989 w 366288"/>
              <a:gd name="connsiteY65" fmla="*/ 58890 h 281189"/>
              <a:gd name="connsiteX66" fmla="*/ 100844 w 366288"/>
              <a:gd name="connsiteY66" fmla="*/ 65792 h 281189"/>
              <a:gd name="connsiteX67" fmla="*/ 99056 w 366288"/>
              <a:gd name="connsiteY67" fmla="*/ 67978 h 281189"/>
              <a:gd name="connsiteX68" fmla="*/ 99892 w 366288"/>
              <a:gd name="connsiteY68" fmla="*/ 74023 h 281189"/>
              <a:gd name="connsiteX69" fmla="*/ 110782 w 366288"/>
              <a:gd name="connsiteY69" fmla="*/ 80064 h 281189"/>
              <a:gd name="connsiteX70" fmla="*/ 105102 w 366288"/>
              <a:gd name="connsiteY70" fmla="*/ 101271 h 281189"/>
              <a:gd name="connsiteX71" fmla="*/ 92650 w 366288"/>
              <a:gd name="connsiteY71" fmla="*/ 101061 h 281189"/>
              <a:gd name="connsiteX72" fmla="*/ 88656 w 366288"/>
              <a:gd name="connsiteY72" fmla="*/ 106200 h 281189"/>
              <a:gd name="connsiteX73" fmla="*/ 92100 w 366288"/>
              <a:gd name="connsiteY73" fmla="*/ 118214 h 281189"/>
              <a:gd name="connsiteX74" fmla="*/ 73093 w 366288"/>
              <a:gd name="connsiteY74" fmla="*/ 129190 h 281189"/>
              <a:gd name="connsiteX75" fmla="*/ 66191 w 366288"/>
              <a:gd name="connsiteY75" fmla="*/ 122045 h 281189"/>
              <a:gd name="connsiteX76" fmla="*/ 64006 w 366288"/>
              <a:gd name="connsiteY76" fmla="*/ 120258 h 281189"/>
              <a:gd name="connsiteX77" fmla="*/ 57960 w 366288"/>
              <a:gd name="connsiteY77" fmla="*/ 121093 h 281189"/>
              <a:gd name="connsiteX78" fmla="*/ 51919 w 366288"/>
              <a:gd name="connsiteY78" fmla="*/ 131983 h 281189"/>
              <a:gd name="connsiteX79" fmla="*/ 30712 w 366288"/>
              <a:gd name="connsiteY79" fmla="*/ 126303 h 281189"/>
              <a:gd name="connsiteX80" fmla="*/ 30923 w 366288"/>
              <a:gd name="connsiteY80" fmla="*/ 113852 h 281189"/>
              <a:gd name="connsiteX81" fmla="*/ 25784 w 366288"/>
              <a:gd name="connsiteY81" fmla="*/ 109858 h 281189"/>
              <a:gd name="connsiteX82" fmla="*/ 13769 w 366288"/>
              <a:gd name="connsiteY82" fmla="*/ 113301 h 281189"/>
              <a:gd name="connsiteX83" fmla="*/ 2793 w 366288"/>
              <a:gd name="connsiteY83" fmla="*/ 94294 h 281189"/>
              <a:gd name="connsiteX84" fmla="*/ 9938 w 366288"/>
              <a:gd name="connsiteY84" fmla="*/ 87393 h 281189"/>
              <a:gd name="connsiteX85" fmla="*/ 11726 w 366288"/>
              <a:gd name="connsiteY85" fmla="*/ 85207 h 281189"/>
              <a:gd name="connsiteX86" fmla="*/ 10890 w 366288"/>
              <a:gd name="connsiteY86" fmla="*/ 79162 h 281189"/>
              <a:gd name="connsiteX87" fmla="*/ 0 w 366288"/>
              <a:gd name="connsiteY87" fmla="*/ 73120 h 281189"/>
              <a:gd name="connsiteX88" fmla="*/ 5680 w 366288"/>
              <a:gd name="connsiteY88" fmla="*/ 51914 h 281189"/>
              <a:gd name="connsiteX89" fmla="*/ 18132 w 366288"/>
              <a:gd name="connsiteY89" fmla="*/ 52124 h 281189"/>
              <a:gd name="connsiteX90" fmla="*/ 22126 w 366288"/>
              <a:gd name="connsiteY90" fmla="*/ 46985 h 281189"/>
              <a:gd name="connsiteX91" fmla="*/ 18683 w 366288"/>
              <a:gd name="connsiteY91" fmla="*/ 34971 h 281189"/>
              <a:gd name="connsiteX92" fmla="*/ 37689 w 366288"/>
              <a:gd name="connsiteY92" fmla="*/ 23994 h 281189"/>
              <a:gd name="connsiteX93" fmla="*/ 44591 w 366288"/>
              <a:gd name="connsiteY93" fmla="*/ 31140 h 281189"/>
              <a:gd name="connsiteX94" fmla="*/ 46777 w 366288"/>
              <a:gd name="connsiteY94" fmla="*/ 32927 h 281189"/>
              <a:gd name="connsiteX95" fmla="*/ 52822 w 366288"/>
              <a:gd name="connsiteY95" fmla="*/ 32092 h 281189"/>
              <a:gd name="connsiteX96" fmla="*/ 58863 w 366288"/>
              <a:gd name="connsiteY96" fmla="*/ 21201 h 281189"/>
              <a:gd name="connsiteX97" fmla="*/ 80070 w 366288"/>
              <a:gd name="connsiteY97" fmla="*/ 26881 h 281189"/>
              <a:gd name="connsiteX98" fmla="*/ 79859 w 366288"/>
              <a:gd name="connsiteY98" fmla="*/ 39333 h 281189"/>
              <a:gd name="connsiteX99" fmla="*/ 84999 w 366288"/>
              <a:gd name="connsiteY99" fmla="*/ 43327 h 281189"/>
              <a:gd name="connsiteX100" fmla="*/ 191537 w 366288"/>
              <a:gd name="connsiteY100" fmla="*/ 203565 h 281189"/>
              <a:gd name="connsiteX101" fmla="*/ 182971 w 366288"/>
              <a:gd name="connsiteY101" fmla="*/ 208512 h 281189"/>
              <a:gd name="connsiteX102" fmla="*/ 187917 w 366288"/>
              <a:gd name="connsiteY102" fmla="*/ 217077 h 281189"/>
              <a:gd name="connsiteX103" fmla="*/ 196483 w 366288"/>
              <a:gd name="connsiteY103" fmla="*/ 212131 h 281189"/>
              <a:gd name="connsiteX104" fmla="*/ 181644 w 366288"/>
              <a:gd name="connsiteY104" fmla="*/ 186434 h 281189"/>
              <a:gd name="connsiteX105" fmla="*/ 173078 w 366288"/>
              <a:gd name="connsiteY105" fmla="*/ 191381 h 281189"/>
              <a:gd name="connsiteX106" fmla="*/ 178025 w 366288"/>
              <a:gd name="connsiteY106" fmla="*/ 199947 h 281189"/>
              <a:gd name="connsiteX107" fmla="*/ 186590 w 366288"/>
              <a:gd name="connsiteY107" fmla="*/ 195000 h 281189"/>
              <a:gd name="connsiteX108" fmla="*/ 206812 w 366288"/>
              <a:gd name="connsiteY108" fmla="*/ 143346 h 281189"/>
              <a:gd name="connsiteX109" fmla="*/ 198392 w 366288"/>
              <a:gd name="connsiteY109" fmla="*/ 156101 h 281189"/>
              <a:gd name="connsiteX110" fmla="*/ 227126 w 366288"/>
              <a:gd name="connsiteY110" fmla="*/ 205857 h 281189"/>
              <a:gd name="connsiteX111" fmla="*/ 184298 w 366288"/>
              <a:gd name="connsiteY111" fmla="*/ 230589 h 281189"/>
              <a:gd name="connsiteX112" fmla="*/ 152147 w 366288"/>
              <a:gd name="connsiteY112" fmla="*/ 174914 h 281189"/>
              <a:gd name="connsiteX113" fmla="*/ 201865 w 366288"/>
              <a:gd name="connsiteY113" fmla="*/ 134780 h 281189"/>
              <a:gd name="connsiteX114" fmla="*/ 147200 w 366288"/>
              <a:gd name="connsiteY114" fmla="*/ 166348 h 281189"/>
              <a:gd name="connsiteX115" fmla="*/ 119995 w 366288"/>
              <a:gd name="connsiteY115" fmla="*/ 119238 h 281189"/>
              <a:gd name="connsiteX116" fmla="*/ 162823 w 366288"/>
              <a:gd name="connsiteY116" fmla="*/ 94506 h 281189"/>
              <a:gd name="connsiteX117" fmla="*/ 186610 w 366288"/>
              <a:gd name="connsiteY117" fmla="*/ 135697 h 281189"/>
              <a:gd name="connsiteX118" fmla="*/ 222198 w 366288"/>
              <a:gd name="connsiteY118" fmla="*/ 137989 h 281189"/>
              <a:gd name="connsiteX119" fmla="*/ 253766 w 366288"/>
              <a:gd name="connsiteY119" fmla="*/ 192654 h 281189"/>
              <a:gd name="connsiteX120" fmla="*/ 241582 w 366288"/>
              <a:gd name="connsiteY120" fmla="*/ 211112 h 281189"/>
              <a:gd name="connsiteX121" fmla="*/ 210014 w 366288"/>
              <a:gd name="connsiteY121" fmla="*/ 156447 h 281189"/>
              <a:gd name="connsiteX122" fmla="*/ 187573 w 366288"/>
              <a:gd name="connsiteY122" fmla="*/ 78031 h 281189"/>
              <a:gd name="connsiteX123" fmla="*/ 214195 w 366288"/>
              <a:gd name="connsiteY123" fmla="*/ 124130 h 281189"/>
              <a:gd name="connsiteX124" fmla="*/ 192118 w 366288"/>
              <a:gd name="connsiteY124" fmla="*/ 125458 h 281189"/>
              <a:gd name="connsiteX125" fmla="*/ 165496 w 366288"/>
              <a:gd name="connsiteY125" fmla="*/ 79358 h 281189"/>
              <a:gd name="connsiteX126" fmla="*/ 225435 w 366288"/>
              <a:gd name="connsiteY126" fmla="*/ 104037 h 281189"/>
              <a:gd name="connsiteX127" fmla="*/ 245220 w 366288"/>
              <a:gd name="connsiteY127" fmla="*/ 138299 h 281189"/>
              <a:gd name="connsiteX128" fmla="*/ 236655 w 366288"/>
              <a:gd name="connsiteY128" fmla="*/ 143245 h 281189"/>
              <a:gd name="connsiteX129" fmla="*/ 230764 w 366288"/>
              <a:gd name="connsiteY129" fmla="*/ 133043 h 281189"/>
              <a:gd name="connsiteX130" fmla="*/ 222761 w 366288"/>
              <a:gd name="connsiteY130" fmla="*/ 119185 h 281189"/>
              <a:gd name="connsiteX131" fmla="*/ 216869 w 366288"/>
              <a:gd name="connsiteY131" fmla="*/ 108984 h 281189"/>
              <a:gd name="connsiteX132" fmla="*/ 287394 w 366288"/>
              <a:gd name="connsiteY132" fmla="*/ 158265 h 281189"/>
              <a:gd name="connsiteX133" fmla="*/ 287394 w 366288"/>
              <a:gd name="connsiteY133" fmla="*/ 187934 h 281189"/>
              <a:gd name="connsiteX134" fmla="*/ 277502 w 366288"/>
              <a:gd name="connsiteY134" fmla="*/ 187934 h 281189"/>
              <a:gd name="connsiteX135" fmla="*/ 277502 w 366288"/>
              <a:gd name="connsiteY135" fmla="*/ 158265 h 281189"/>
              <a:gd name="connsiteX136" fmla="*/ 229233 w 366288"/>
              <a:gd name="connsiteY136" fmla="*/ 57537 h 281189"/>
              <a:gd name="connsiteX137" fmla="*/ 224289 w 366288"/>
              <a:gd name="connsiteY137" fmla="*/ 66105 h 281189"/>
              <a:gd name="connsiteX138" fmla="*/ 198591 w 366288"/>
              <a:gd name="connsiteY138" fmla="*/ 51275 h 281189"/>
              <a:gd name="connsiteX139" fmla="*/ 203536 w 366288"/>
              <a:gd name="connsiteY139" fmla="*/ 42708 h 281189"/>
              <a:gd name="connsiteX140" fmla="*/ 318872 w 366288"/>
              <a:gd name="connsiteY140" fmla="*/ 147165 h 281189"/>
              <a:gd name="connsiteX141" fmla="*/ 333711 w 366288"/>
              <a:gd name="connsiteY141" fmla="*/ 172861 h 281189"/>
              <a:gd name="connsiteX142" fmla="*/ 325146 w 366288"/>
              <a:gd name="connsiteY142" fmla="*/ 177807 h 281189"/>
              <a:gd name="connsiteX143" fmla="*/ 310307 w 366288"/>
              <a:gd name="connsiteY143" fmla="*/ 152111 h 281189"/>
              <a:gd name="connsiteX144" fmla="*/ 286720 w 366288"/>
              <a:gd name="connsiteY144" fmla="*/ 91489 h 281189"/>
              <a:gd name="connsiteX145" fmla="*/ 284911 w 366288"/>
              <a:gd name="connsiteY145" fmla="*/ 98245 h 281189"/>
              <a:gd name="connsiteX146" fmla="*/ 278155 w 366288"/>
              <a:gd name="connsiteY146" fmla="*/ 96435 h 281189"/>
              <a:gd name="connsiteX147" fmla="*/ 279965 w 366288"/>
              <a:gd name="connsiteY147" fmla="*/ 89679 h 281189"/>
              <a:gd name="connsiteX148" fmla="*/ 286720 w 366288"/>
              <a:gd name="connsiteY148" fmla="*/ 91489 h 281189"/>
              <a:gd name="connsiteX149" fmla="*/ 239730 w 366288"/>
              <a:gd name="connsiteY149" fmla="*/ 10117 h 281189"/>
              <a:gd name="connsiteX150" fmla="*/ 254569 w 366288"/>
              <a:gd name="connsiteY150" fmla="*/ 35813 h 281189"/>
              <a:gd name="connsiteX151" fmla="*/ 246003 w 366288"/>
              <a:gd name="connsiteY151" fmla="*/ 40760 h 281189"/>
              <a:gd name="connsiteX152" fmla="*/ 231164 w 366288"/>
              <a:gd name="connsiteY152" fmla="*/ 15063 h 281189"/>
              <a:gd name="connsiteX153" fmla="*/ 320596 w 366288"/>
              <a:gd name="connsiteY153" fmla="*/ 71036 h 281189"/>
              <a:gd name="connsiteX154" fmla="*/ 321365 w 366288"/>
              <a:gd name="connsiteY154" fmla="*/ 72368 h 281189"/>
              <a:gd name="connsiteX155" fmla="*/ 305360 w 366288"/>
              <a:gd name="connsiteY155" fmla="*/ 132124 h 281189"/>
              <a:gd name="connsiteX156" fmla="*/ 279269 w 366288"/>
              <a:gd name="connsiteY156" fmla="*/ 137785 h 281189"/>
              <a:gd name="connsiteX157" fmla="*/ 254988 w 366288"/>
              <a:gd name="connsiteY157" fmla="*/ 135434 h 281189"/>
              <a:gd name="connsiteX158" fmla="*/ 246366 w 366288"/>
              <a:gd name="connsiteY158" fmla="*/ 120504 h 281189"/>
              <a:gd name="connsiteX159" fmla="*/ 272851 w 366288"/>
              <a:gd name="connsiteY159" fmla="*/ 105210 h 281189"/>
              <a:gd name="connsiteX160" fmla="*/ 289857 w 366288"/>
              <a:gd name="connsiteY160" fmla="*/ 106811 h 281189"/>
              <a:gd name="connsiteX161" fmla="*/ 295286 w 366288"/>
              <a:gd name="connsiteY161" fmla="*/ 86543 h 281189"/>
              <a:gd name="connsiteX162" fmla="*/ 275018 w 366288"/>
              <a:gd name="connsiteY162" fmla="*/ 81115 h 281189"/>
              <a:gd name="connsiteX163" fmla="*/ 267904 w 366288"/>
              <a:gd name="connsiteY163" fmla="*/ 96645 h 281189"/>
              <a:gd name="connsiteX164" fmla="*/ 241420 w 366288"/>
              <a:gd name="connsiteY164" fmla="*/ 111939 h 281189"/>
              <a:gd name="connsiteX165" fmla="*/ 232798 w 366288"/>
              <a:gd name="connsiteY165" fmla="*/ 97009 h 281189"/>
              <a:gd name="connsiteX166" fmla="*/ 242894 w 366288"/>
              <a:gd name="connsiteY166" fmla="*/ 74806 h 281189"/>
              <a:gd name="connsiteX167" fmla="*/ 260842 w 366288"/>
              <a:gd name="connsiteY167" fmla="*/ 55035 h 281189"/>
              <a:gd name="connsiteX168" fmla="*/ 320596 w 366288"/>
              <a:gd name="connsiteY168" fmla="*/ 71036 h 281189"/>
              <a:gd name="connsiteX169" fmla="*/ 366288 w 366288"/>
              <a:gd name="connsiteY169" fmla="*/ 136664 h 281189"/>
              <a:gd name="connsiteX170" fmla="*/ 361342 w 366288"/>
              <a:gd name="connsiteY170" fmla="*/ 145229 h 281189"/>
              <a:gd name="connsiteX171" fmla="*/ 335648 w 366288"/>
              <a:gd name="connsiteY171" fmla="*/ 130394 h 281189"/>
              <a:gd name="connsiteX172" fmla="*/ 340594 w 366288"/>
              <a:gd name="connsiteY172" fmla="*/ 121829 h 281189"/>
              <a:gd name="connsiteX173" fmla="*/ 287376 w 366288"/>
              <a:gd name="connsiteY173" fmla="*/ 0 h 281189"/>
              <a:gd name="connsiteX174" fmla="*/ 287376 w 366288"/>
              <a:gd name="connsiteY174" fmla="*/ 29670 h 281189"/>
              <a:gd name="connsiteX175" fmla="*/ 277485 w 366288"/>
              <a:gd name="connsiteY175" fmla="*/ 29669 h 281189"/>
              <a:gd name="connsiteX176" fmla="*/ 277485 w 366288"/>
              <a:gd name="connsiteY176" fmla="*/ 0 h 28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366288" h="281189">
                <a:moveTo>
                  <a:pt x="114222" y="213941"/>
                </a:moveTo>
                <a:cubicBezTo>
                  <a:pt x="112777" y="216552"/>
                  <a:pt x="111656" y="219318"/>
                  <a:pt x="110918" y="222194"/>
                </a:cubicBezTo>
                <a:lnTo>
                  <a:pt x="105425" y="212682"/>
                </a:lnTo>
                <a:cubicBezTo>
                  <a:pt x="108285" y="213481"/>
                  <a:pt x="111241" y="213892"/>
                  <a:pt x="114222" y="213941"/>
                </a:cubicBezTo>
                <a:close/>
                <a:moveTo>
                  <a:pt x="148709" y="228298"/>
                </a:moveTo>
                <a:cubicBezTo>
                  <a:pt x="150075" y="230664"/>
                  <a:pt x="149265" y="233688"/>
                  <a:pt x="146899" y="235054"/>
                </a:cubicBezTo>
                <a:cubicBezTo>
                  <a:pt x="144534" y="236420"/>
                  <a:pt x="141510" y="235610"/>
                  <a:pt x="140144" y="233245"/>
                </a:cubicBezTo>
                <a:cubicBezTo>
                  <a:pt x="138778" y="230879"/>
                  <a:pt x="139588" y="227855"/>
                  <a:pt x="141953" y="226489"/>
                </a:cubicBezTo>
                <a:cubicBezTo>
                  <a:pt x="144318" y="225123"/>
                  <a:pt x="147343" y="225933"/>
                  <a:pt x="148709" y="228298"/>
                </a:cubicBezTo>
                <a:close/>
                <a:moveTo>
                  <a:pt x="119030" y="176905"/>
                </a:moveTo>
                <a:cubicBezTo>
                  <a:pt x="120396" y="179271"/>
                  <a:pt x="119586" y="182295"/>
                  <a:pt x="117221" y="183661"/>
                </a:cubicBezTo>
                <a:cubicBezTo>
                  <a:pt x="114855" y="185027"/>
                  <a:pt x="111831" y="184217"/>
                  <a:pt x="110465" y="181852"/>
                </a:cubicBezTo>
                <a:cubicBezTo>
                  <a:pt x="109099" y="179486"/>
                  <a:pt x="109909" y="176462"/>
                  <a:pt x="112274" y="175096"/>
                </a:cubicBezTo>
                <a:cubicBezTo>
                  <a:pt x="114640" y="173730"/>
                  <a:pt x="117664" y="174540"/>
                  <a:pt x="119030" y="176905"/>
                </a:cubicBezTo>
                <a:close/>
                <a:moveTo>
                  <a:pt x="157275" y="223352"/>
                </a:moveTo>
                <a:cubicBezTo>
                  <a:pt x="153185" y="216268"/>
                  <a:pt x="144091" y="213832"/>
                  <a:pt x="137008" y="217923"/>
                </a:cubicBezTo>
                <a:cubicBezTo>
                  <a:pt x="129924" y="222013"/>
                  <a:pt x="127489" y="231107"/>
                  <a:pt x="131579" y="238191"/>
                </a:cubicBezTo>
                <a:cubicBezTo>
                  <a:pt x="135670" y="245275"/>
                  <a:pt x="144764" y="247710"/>
                  <a:pt x="151847" y="243620"/>
                </a:cubicBezTo>
                <a:cubicBezTo>
                  <a:pt x="158931" y="239529"/>
                  <a:pt x="161366" y="230436"/>
                  <a:pt x="157275" y="223352"/>
                </a:cubicBezTo>
                <a:close/>
                <a:moveTo>
                  <a:pt x="127597" y="171959"/>
                </a:moveTo>
                <a:cubicBezTo>
                  <a:pt x="123506" y="164875"/>
                  <a:pt x="114412" y="162439"/>
                  <a:pt x="107329" y="166530"/>
                </a:cubicBezTo>
                <a:cubicBezTo>
                  <a:pt x="100246" y="170620"/>
                  <a:pt x="97810" y="179714"/>
                  <a:pt x="101901" y="186798"/>
                </a:cubicBezTo>
                <a:cubicBezTo>
                  <a:pt x="105991" y="193881"/>
                  <a:pt x="115085" y="196317"/>
                  <a:pt x="122169" y="192227"/>
                </a:cubicBezTo>
                <a:cubicBezTo>
                  <a:pt x="129252" y="188136"/>
                  <a:pt x="131687" y="179042"/>
                  <a:pt x="127597" y="171959"/>
                </a:cubicBezTo>
                <a:close/>
                <a:moveTo>
                  <a:pt x="177932" y="239343"/>
                </a:moveTo>
                <a:lnTo>
                  <a:pt x="180680" y="244101"/>
                </a:lnTo>
                <a:cubicBezTo>
                  <a:pt x="187498" y="255909"/>
                  <a:pt x="183439" y="271062"/>
                  <a:pt x="171632" y="277880"/>
                </a:cubicBezTo>
                <a:cubicBezTo>
                  <a:pt x="159825" y="284699"/>
                  <a:pt x="144671" y="280640"/>
                  <a:pt x="137853" y="268833"/>
                </a:cubicBezTo>
                <a:lnTo>
                  <a:pt x="135105" y="264075"/>
                </a:lnTo>
                <a:cubicBezTo>
                  <a:pt x="143770" y="266501"/>
                  <a:pt x="153354" y="265592"/>
                  <a:pt x="161739" y="260750"/>
                </a:cubicBezTo>
                <a:cubicBezTo>
                  <a:pt x="170125" y="255907"/>
                  <a:pt x="175702" y="248061"/>
                  <a:pt x="177932" y="239343"/>
                </a:cubicBezTo>
                <a:close/>
                <a:moveTo>
                  <a:pt x="165841" y="218405"/>
                </a:moveTo>
                <a:cubicBezTo>
                  <a:pt x="172659" y="230213"/>
                  <a:pt x="168601" y="245367"/>
                  <a:pt x="156793" y="252185"/>
                </a:cubicBezTo>
                <a:cubicBezTo>
                  <a:pt x="144986" y="259004"/>
                  <a:pt x="129833" y="254945"/>
                  <a:pt x="123014" y="243137"/>
                </a:cubicBezTo>
                <a:cubicBezTo>
                  <a:pt x="116195" y="231330"/>
                  <a:pt x="120254" y="216176"/>
                  <a:pt x="132061" y="209358"/>
                </a:cubicBezTo>
                <a:cubicBezTo>
                  <a:pt x="143868" y="202539"/>
                  <a:pt x="159022" y="206598"/>
                  <a:pt x="165841" y="218405"/>
                </a:cubicBezTo>
                <a:close/>
                <a:moveTo>
                  <a:pt x="148256" y="187954"/>
                </a:moveTo>
                <a:lnTo>
                  <a:pt x="153749" y="197466"/>
                </a:lnTo>
                <a:cubicBezTo>
                  <a:pt x="150889" y="196668"/>
                  <a:pt x="147933" y="196256"/>
                  <a:pt x="144952" y="196207"/>
                </a:cubicBezTo>
                <a:cubicBezTo>
                  <a:pt x="146397" y="193597"/>
                  <a:pt x="147518" y="190830"/>
                  <a:pt x="148256" y="187954"/>
                </a:cubicBezTo>
                <a:close/>
                <a:moveTo>
                  <a:pt x="136162" y="167012"/>
                </a:moveTo>
                <a:cubicBezTo>
                  <a:pt x="142981" y="178820"/>
                  <a:pt x="138922" y="193974"/>
                  <a:pt x="127115" y="200792"/>
                </a:cubicBezTo>
                <a:cubicBezTo>
                  <a:pt x="115308" y="207611"/>
                  <a:pt x="100154" y="203552"/>
                  <a:pt x="93335" y="191744"/>
                </a:cubicBezTo>
                <a:cubicBezTo>
                  <a:pt x="86517" y="179937"/>
                  <a:pt x="90575" y="164783"/>
                  <a:pt x="102383" y="157964"/>
                </a:cubicBezTo>
                <a:cubicBezTo>
                  <a:pt x="114190" y="151146"/>
                  <a:pt x="129343" y="155205"/>
                  <a:pt x="136162" y="167012"/>
                </a:cubicBezTo>
                <a:close/>
                <a:moveTo>
                  <a:pt x="103899" y="111144"/>
                </a:moveTo>
                <a:lnTo>
                  <a:pt x="124071" y="146074"/>
                </a:lnTo>
                <a:cubicBezTo>
                  <a:pt x="115405" y="143648"/>
                  <a:pt x="105822" y="144557"/>
                  <a:pt x="97436" y="149399"/>
                </a:cubicBezTo>
                <a:cubicBezTo>
                  <a:pt x="89051" y="154242"/>
                  <a:pt x="83474" y="162088"/>
                  <a:pt x="81242" y="170802"/>
                </a:cubicBezTo>
                <a:lnTo>
                  <a:pt x="61070" y="135871"/>
                </a:lnTo>
                <a:lnTo>
                  <a:pt x="62795" y="132768"/>
                </a:lnTo>
                <a:lnTo>
                  <a:pt x="71350" y="141619"/>
                </a:lnTo>
                <a:lnTo>
                  <a:pt x="103736" y="122917"/>
                </a:lnTo>
                <a:lnTo>
                  <a:pt x="100348" y="111087"/>
                </a:lnTo>
                <a:close/>
                <a:moveTo>
                  <a:pt x="76805" y="64226"/>
                </a:moveTo>
                <a:cubicBezTo>
                  <a:pt x="83635" y="76053"/>
                  <a:pt x="79584" y="91176"/>
                  <a:pt x="67758" y="98006"/>
                </a:cubicBezTo>
                <a:cubicBezTo>
                  <a:pt x="55931" y="104836"/>
                  <a:pt x="40808" y="100785"/>
                  <a:pt x="33978" y="88958"/>
                </a:cubicBezTo>
                <a:cubicBezTo>
                  <a:pt x="27148" y="77131"/>
                  <a:pt x="31199" y="62008"/>
                  <a:pt x="43025" y="55178"/>
                </a:cubicBezTo>
                <a:cubicBezTo>
                  <a:pt x="54852" y="48349"/>
                  <a:pt x="69975" y="52400"/>
                  <a:pt x="76805" y="64226"/>
                </a:cubicBezTo>
                <a:close/>
                <a:moveTo>
                  <a:pt x="85370" y="59280"/>
                </a:moveTo>
                <a:cubicBezTo>
                  <a:pt x="75826" y="42753"/>
                  <a:pt x="54606" y="37069"/>
                  <a:pt x="38079" y="46613"/>
                </a:cubicBezTo>
                <a:cubicBezTo>
                  <a:pt x="21551" y="56157"/>
                  <a:pt x="15868" y="77378"/>
                  <a:pt x="25412" y="93905"/>
                </a:cubicBezTo>
                <a:cubicBezTo>
                  <a:pt x="34956" y="110432"/>
                  <a:pt x="56176" y="116116"/>
                  <a:pt x="72704" y="106572"/>
                </a:cubicBezTo>
                <a:cubicBezTo>
                  <a:pt x="89231" y="97028"/>
                  <a:pt x="94914" y="75807"/>
                  <a:pt x="85370" y="59280"/>
                </a:cubicBezTo>
                <a:close/>
                <a:moveTo>
                  <a:pt x="97013" y="39884"/>
                </a:moveTo>
                <a:lnTo>
                  <a:pt x="107989" y="58890"/>
                </a:lnTo>
                <a:lnTo>
                  <a:pt x="100844" y="65792"/>
                </a:lnTo>
                <a:lnTo>
                  <a:pt x="99056" y="67978"/>
                </a:lnTo>
                <a:lnTo>
                  <a:pt x="99892" y="74023"/>
                </a:lnTo>
                <a:lnTo>
                  <a:pt x="110782" y="80064"/>
                </a:lnTo>
                <a:lnTo>
                  <a:pt x="105102" y="101271"/>
                </a:lnTo>
                <a:lnTo>
                  <a:pt x="92650" y="101061"/>
                </a:lnTo>
                <a:lnTo>
                  <a:pt x="88656" y="106200"/>
                </a:lnTo>
                <a:lnTo>
                  <a:pt x="92100" y="118214"/>
                </a:lnTo>
                <a:lnTo>
                  <a:pt x="73093" y="129190"/>
                </a:lnTo>
                <a:lnTo>
                  <a:pt x="66191" y="122045"/>
                </a:lnTo>
                <a:lnTo>
                  <a:pt x="64006" y="120258"/>
                </a:lnTo>
                <a:lnTo>
                  <a:pt x="57960" y="121093"/>
                </a:lnTo>
                <a:lnTo>
                  <a:pt x="51919" y="131983"/>
                </a:lnTo>
                <a:lnTo>
                  <a:pt x="30712" y="126303"/>
                </a:lnTo>
                <a:lnTo>
                  <a:pt x="30923" y="113852"/>
                </a:lnTo>
                <a:lnTo>
                  <a:pt x="25784" y="109858"/>
                </a:lnTo>
                <a:lnTo>
                  <a:pt x="13769" y="113301"/>
                </a:lnTo>
                <a:lnTo>
                  <a:pt x="2793" y="94294"/>
                </a:lnTo>
                <a:lnTo>
                  <a:pt x="9938" y="87393"/>
                </a:lnTo>
                <a:lnTo>
                  <a:pt x="11726" y="85207"/>
                </a:lnTo>
                <a:lnTo>
                  <a:pt x="10890" y="79162"/>
                </a:lnTo>
                <a:lnTo>
                  <a:pt x="0" y="73120"/>
                </a:lnTo>
                <a:lnTo>
                  <a:pt x="5680" y="51914"/>
                </a:lnTo>
                <a:lnTo>
                  <a:pt x="18132" y="52124"/>
                </a:lnTo>
                <a:lnTo>
                  <a:pt x="22126" y="46985"/>
                </a:lnTo>
                <a:lnTo>
                  <a:pt x="18683" y="34971"/>
                </a:lnTo>
                <a:lnTo>
                  <a:pt x="37689" y="23994"/>
                </a:lnTo>
                <a:lnTo>
                  <a:pt x="44591" y="31140"/>
                </a:lnTo>
                <a:lnTo>
                  <a:pt x="46777" y="32927"/>
                </a:lnTo>
                <a:lnTo>
                  <a:pt x="52822" y="32092"/>
                </a:lnTo>
                <a:lnTo>
                  <a:pt x="58863" y="21201"/>
                </a:lnTo>
                <a:lnTo>
                  <a:pt x="80070" y="26881"/>
                </a:lnTo>
                <a:lnTo>
                  <a:pt x="79859" y="39333"/>
                </a:lnTo>
                <a:lnTo>
                  <a:pt x="84999" y="43327"/>
                </a:lnTo>
                <a:close/>
                <a:moveTo>
                  <a:pt x="191537" y="203565"/>
                </a:moveTo>
                <a:lnTo>
                  <a:pt x="182971" y="208512"/>
                </a:lnTo>
                <a:lnTo>
                  <a:pt x="187917" y="217077"/>
                </a:lnTo>
                <a:lnTo>
                  <a:pt x="196483" y="212131"/>
                </a:lnTo>
                <a:close/>
                <a:moveTo>
                  <a:pt x="181644" y="186434"/>
                </a:moveTo>
                <a:lnTo>
                  <a:pt x="173078" y="191381"/>
                </a:lnTo>
                <a:lnTo>
                  <a:pt x="178025" y="199947"/>
                </a:lnTo>
                <a:lnTo>
                  <a:pt x="186590" y="195000"/>
                </a:lnTo>
                <a:close/>
                <a:moveTo>
                  <a:pt x="206812" y="143346"/>
                </a:moveTo>
                <a:lnTo>
                  <a:pt x="198392" y="156101"/>
                </a:lnTo>
                <a:lnTo>
                  <a:pt x="227126" y="205857"/>
                </a:lnTo>
                <a:lnTo>
                  <a:pt x="184298" y="230589"/>
                </a:lnTo>
                <a:lnTo>
                  <a:pt x="152147" y="174914"/>
                </a:lnTo>
                <a:close/>
                <a:moveTo>
                  <a:pt x="201865" y="134780"/>
                </a:moveTo>
                <a:lnTo>
                  <a:pt x="147200" y="166348"/>
                </a:lnTo>
                <a:lnTo>
                  <a:pt x="119995" y="119238"/>
                </a:lnTo>
                <a:lnTo>
                  <a:pt x="162823" y="94506"/>
                </a:lnTo>
                <a:lnTo>
                  <a:pt x="186610" y="135697"/>
                </a:lnTo>
                <a:close/>
                <a:moveTo>
                  <a:pt x="222198" y="137989"/>
                </a:moveTo>
                <a:lnTo>
                  <a:pt x="253766" y="192654"/>
                </a:lnTo>
                <a:lnTo>
                  <a:pt x="241582" y="211112"/>
                </a:lnTo>
                <a:lnTo>
                  <a:pt x="210014" y="156447"/>
                </a:lnTo>
                <a:close/>
                <a:moveTo>
                  <a:pt x="187573" y="78031"/>
                </a:moveTo>
                <a:lnTo>
                  <a:pt x="214195" y="124130"/>
                </a:lnTo>
                <a:lnTo>
                  <a:pt x="192118" y="125458"/>
                </a:lnTo>
                <a:lnTo>
                  <a:pt x="165496" y="79358"/>
                </a:lnTo>
                <a:close/>
                <a:moveTo>
                  <a:pt x="225435" y="104037"/>
                </a:moveTo>
                <a:lnTo>
                  <a:pt x="245220" y="138299"/>
                </a:lnTo>
                <a:lnTo>
                  <a:pt x="236655" y="143245"/>
                </a:lnTo>
                <a:lnTo>
                  <a:pt x="230764" y="133043"/>
                </a:lnTo>
                <a:lnTo>
                  <a:pt x="222761" y="119185"/>
                </a:lnTo>
                <a:lnTo>
                  <a:pt x="216869" y="108984"/>
                </a:lnTo>
                <a:close/>
                <a:moveTo>
                  <a:pt x="287394" y="158265"/>
                </a:moveTo>
                <a:lnTo>
                  <a:pt x="287394" y="187934"/>
                </a:lnTo>
                <a:lnTo>
                  <a:pt x="277502" y="187934"/>
                </a:lnTo>
                <a:lnTo>
                  <a:pt x="277502" y="158265"/>
                </a:lnTo>
                <a:close/>
                <a:moveTo>
                  <a:pt x="229233" y="57537"/>
                </a:moveTo>
                <a:lnTo>
                  <a:pt x="224289" y="66105"/>
                </a:lnTo>
                <a:lnTo>
                  <a:pt x="198591" y="51275"/>
                </a:lnTo>
                <a:lnTo>
                  <a:pt x="203536" y="42708"/>
                </a:lnTo>
                <a:close/>
                <a:moveTo>
                  <a:pt x="318872" y="147165"/>
                </a:moveTo>
                <a:lnTo>
                  <a:pt x="333711" y="172861"/>
                </a:lnTo>
                <a:lnTo>
                  <a:pt x="325146" y="177807"/>
                </a:lnTo>
                <a:lnTo>
                  <a:pt x="310307" y="152111"/>
                </a:lnTo>
                <a:close/>
                <a:moveTo>
                  <a:pt x="286720" y="91489"/>
                </a:moveTo>
                <a:cubicBezTo>
                  <a:pt x="288086" y="93854"/>
                  <a:pt x="287276" y="96879"/>
                  <a:pt x="284911" y="98245"/>
                </a:cubicBezTo>
                <a:cubicBezTo>
                  <a:pt x="282545" y="99611"/>
                  <a:pt x="279521" y="98801"/>
                  <a:pt x="278155" y="96435"/>
                </a:cubicBezTo>
                <a:cubicBezTo>
                  <a:pt x="276789" y="94070"/>
                  <a:pt x="277599" y="91045"/>
                  <a:pt x="279965" y="89679"/>
                </a:cubicBezTo>
                <a:cubicBezTo>
                  <a:pt x="282330" y="88313"/>
                  <a:pt x="285354" y="89123"/>
                  <a:pt x="286720" y="91489"/>
                </a:cubicBezTo>
                <a:close/>
                <a:moveTo>
                  <a:pt x="239730" y="10117"/>
                </a:moveTo>
                <a:lnTo>
                  <a:pt x="254569" y="35813"/>
                </a:lnTo>
                <a:lnTo>
                  <a:pt x="246003" y="40760"/>
                </a:lnTo>
                <a:lnTo>
                  <a:pt x="231164" y="15063"/>
                </a:lnTo>
                <a:close/>
                <a:moveTo>
                  <a:pt x="320596" y="71036"/>
                </a:moveTo>
                <a:lnTo>
                  <a:pt x="321365" y="72368"/>
                </a:lnTo>
                <a:cubicBezTo>
                  <a:pt x="333427" y="93255"/>
                  <a:pt x="326247" y="120062"/>
                  <a:pt x="305360" y="132124"/>
                </a:cubicBezTo>
                <a:cubicBezTo>
                  <a:pt x="297425" y="136707"/>
                  <a:pt x="288398" y="138670"/>
                  <a:pt x="279269" y="137785"/>
                </a:cubicBezTo>
                <a:lnTo>
                  <a:pt x="254988" y="135434"/>
                </a:lnTo>
                <a:lnTo>
                  <a:pt x="246366" y="120504"/>
                </a:lnTo>
                <a:lnTo>
                  <a:pt x="272851" y="105210"/>
                </a:lnTo>
                <a:cubicBezTo>
                  <a:pt x="277495" y="109159"/>
                  <a:pt x="284281" y="110031"/>
                  <a:pt x="289857" y="106811"/>
                </a:cubicBezTo>
                <a:cubicBezTo>
                  <a:pt x="296940" y="102720"/>
                  <a:pt x="299376" y="93627"/>
                  <a:pt x="295286" y="86543"/>
                </a:cubicBezTo>
                <a:cubicBezTo>
                  <a:pt x="291195" y="79459"/>
                  <a:pt x="282101" y="77024"/>
                  <a:pt x="275018" y="81115"/>
                </a:cubicBezTo>
                <a:cubicBezTo>
                  <a:pt x="269442" y="84335"/>
                  <a:pt x="266806" y="90648"/>
                  <a:pt x="267904" y="96645"/>
                </a:cubicBezTo>
                <a:lnTo>
                  <a:pt x="241420" y="111939"/>
                </a:lnTo>
                <a:lnTo>
                  <a:pt x="232798" y="97009"/>
                </a:lnTo>
                <a:lnTo>
                  <a:pt x="242894" y="74806"/>
                </a:lnTo>
                <a:cubicBezTo>
                  <a:pt x="246695" y="66454"/>
                  <a:pt x="252902" y="59620"/>
                  <a:pt x="260842" y="55035"/>
                </a:cubicBezTo>
                <a:cubicBezTo>
                  <a:pt x="281730" y="42973"/>
                  <a:pt x="308537" y="50153"/>
                  <a:pt x="320596" y="71036"/>
                </a:cubicBezTo>
                <a:close/>
                <a:moveTo>
                  <a:pt x="366288" y="136664"/>
                </a:moveTo>
                <a:lnTo>
                  <a:pt x="361342" y="145229"/>
                </a:lnTo>
                <a:lnTo>
                  <a:pt x="335648" y="130394"/>
                </a:lnTo>
                <a:lnTo>
                  <a:pt x="340594" y="121829"/>
                </a:lnTo>
                <a:close/>
                <a:moveTo>
                  <a:pt x="287376" y="0"/>
                </a:moveTo>
                <a:lnTo>
                  <a:pt x="287376" y="29670"/>
                </a:lnTo>
                <a:lnTo>
                  <a:pt x="277485" y="29669"/>
                </a:lnTo>
                <a:lnTo>
                  <a:pt x="277485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0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95000"/>
                </a:schemeClr>
              </a:solidFill>
              <a:effectLst/>
              <a:uLnTx/>
              <a:uFillTx/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Slide17">
            <a:hlinkClick r:id="" action="ppaction://media"/>
            <a:extLst>
              <a:ext uri="{FF2B5EF4-FFF2-40B4-BE49-F238E27FC236}">
                <a16:creationId xmlns:a16="http://schemas.microsoft.com/office/drawing/2014/main" id="{EF19594A-BA19-58DF-5ADE-C0B5DAFEF8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3390" y="62710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42224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42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C4F6F"/>
      </a:accent1>
      <a:accent2>
        <a:srgbClr val="70C149"/>
      </a:accent2>
      <a:accent3>
        <a:srgbClr val="3C4F6F"/>
      </a:accent3>
      <a:accent4>
        <a:srgbClr val="70C149"/>
      </a:accent4>
      <a:accent5>
        <a:srgbClr val="FF0000"/>
      </a:accent5>
      <a:accent6>
        <a:srgbClr val="FFFF00"/>
      </a:accent6>
      <a:hlink>
        <a:srgbClr val="000000"/>
      </a:hlink>
      <a:folHlink>
        <a:srgbClr val="FFFFF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23600</TotalTime>
  <Words>324</Words>
  <Application>Microsoft Office PowerPoint</Application>
  <PresentationFormat>Widescreen</PresentationFormat>
  <Paragraphs>89</Paragraphs>
  <Slides>18</Slides>
  <Notes>1</Notes>
  <HiddenSlides>0</HiddenSlides>
  <MMClips>17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Arial Nova Cond</vt:lpstr>
      <vt:lpstr>Calibri</vt:lpstr>
      <vt:lpstr>1_Office Theme</vt:lpstr>
      <vt:lpstr>This slide show has a built-in verbal commentary and is set up to play automatically.   To start the slide show – go to ‘Slide Show’ on the pulldown menu on the top and click on ‘From Beginning’ on the far left.     </vt:lpstr>
      <vt:lpstr>SUSTAINABILITY in Architecture &amp; Planning        </vt:lpstr>
      <vt:lpstr>Triple Bottom Line Sustainability Series</vt:lpstr>
      <vt:lpstr>Project Examples</vt:lpstr>
      <vt:lpstr>Mahogany – 1,300-acre Residential Community</vt:lpstr>
      <vt:lpstr>70-Acre Wetland Complex</vt:lpstr>
      <vt:lpstr>Transit Oriented Development</vt:lpstr>
      <vt:lpstr>Range of Housing Types</vt:lpstr>
      <vt:lpstr>Rangeview – 320-acre Agricultural Urbanism Community</vt:lpstr>
      <vt:lpstr>Rangeview – Market Square</vt:lpstr>
      <vt:lpstr>Rangeview – Innovation Square</vt:lpstr>
      <vt:lpstr>Rangeview – Harvest Square</vt:lpstr>
      <vt:lpstr>Rangeview – Greenway</vt:lpstr>
      <vt:lpstr>Midfield Heights – 23.5-acre Transit Oriented Development</vt:lpstr>
      <vt:lpstr>Midfield Heights – 23.5-acre Transit Oriented Development</vt:lpstr>
      <vt:lpstr>Midfield Heights – Environmental Sustainability</vt:lpstr>
      <vt:lpstr>Midfield Heights – Social &amp; Fiscal Sustainability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shibu shibu</dc:creator>
  <cp:lastModifiedBy>bela.syal@outlook.com</cp:lastModifiedBy>
  <cp:revision>1907</cp:revision>
  <dcterms:created xsi:type="dcterms:W3CDTF">2019-08-29T06:36:29Z</dcterms:created>
  <dcterms:modified xsi:type="dcterms:W3CDTF">2023-06-30T15:15:36Z</dcterms:modified>
</cp:coreProperties>
</file>