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BF60E-F5C4-4797-8792-97FB54D898B7}" type="datetimeFigureOut">
              <a:rPr lang="en-IN" smtClean="0"/>
              <a:t>08-08-2023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E3F6-09A7-4230-8F62-CF2BAC87CBB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8734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BF60E-F5C4-4797-8792-97FB54D898B7}" type="datetimeFigureOut">
              <a:rPr lang="en-IN" smtClean="0"/>
              <a:t>08-08-2023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E3F6-09A7-4230-8F62-CF2BAC87CBB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0402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BF60E-F5C4-4797-8792-97FB54D898B7}" type="datetimeFigureOut">
              <a:rPr lang="en-IN" smtClean="0"/>
              <a:t>08-08-2023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E3F6-09A7-4230-8F62-CF2BAC87CBB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50192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BF60E-F5C4-4797-8792-97FB54D898B7}" type="datetimeFigureOut">
              <a:rPr lang="en-IN" smtClean="0"/>
              <a:t>08-08-2023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E3F6-09A7-4230-8F62-CF2BAC87CBB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165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BF60E-F5C4-4797-8792-97FB54D898B7}" type="datetimeFigureOut">
              <a:rPr lang="en-IN" smtClean="0"/>
              <a:t>08-08-2023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E3F6-09A7-4230-8F62-CF2BAC87CBB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6930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BF60E-F5C4-4797-8792-97FB54D898B7}" type="datetimeFigureOut">
              <a:rPr lang="en-IN" smtClean="0"/>
              <a:t>08-08-2023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E3F6-09A7-4230-8F62-CF2BAC87CBB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1071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BF60E-F5C4-4797-8792-97FB54D898B7}" type="datetimeFigureOut">
              <a:rPr lang="en-IN" smtClean="0"/>
              <a:t>08-08-2023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E3F6-09A7-4230-8F62-CF2BAC87CBB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32173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BF60E-F5C4-4797-8792-97FB54D898B7}" type="datetimeFigureOut">
              <a:rPr lang="en-IN" smtClean="0"/>
              <a:t>08-08-2023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E3F6-09A7-4230-8F62-CF2BAC87CBB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48168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BF60E-F5C4-4797-8792-97FB54D898B7}" type="datetimeFigureOut">
              <a:rPr lang="en-IN" smtClean="0"/>
              <a:t>08-08-2023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E3F6-09A7-4230-8F62-CF2BAC87CBB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9936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BF60E-F5C4-4797-8792-97FB54D898B7}" type="datetimeFigureOut">
              <a:rPr lang="en-IN" smtClean="0"/>
              <a:t>08-08-2023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E3F6-09A7-4230-8F62-CF2BAC87CBB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41125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BF60E-F5C4-4797-8792-97FB54D898B7}" type="datetimeFigureOut">
              <a:rPr lang="en-IN" smtClean="0"/>
              <a:t>08-08-2023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E3F6-09A7-4230-8F62-CF2BAC87CBB0}" type="slidenum">
              <a:rPr lang="en-IN" smtClean="0"/>
              <a:t>‹#›</a:t>
            </a:fld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989225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BF60E-F5C4-4797-8792-97FB54D898B7}" type="datetimeFigureOut">
              <a:rPr lang="en-IN" smtClean="0"/>
              <a:t>08-08-2023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E3F6-09A7-4230-8F62-CF2BAC87CBB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924035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BF60E-F5C4-4797-8792-97FB54D898B7}" type="datetimeFigureOut">
              <a:rPr lang="en-IN" smtClean="0"/>
              <a:t>08-08-2023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E3F6-09A7-4230-8F62-CF2BAC87CBB0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227017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BF60E-F5C4-4797-8792-97FB54D898B7}" type="datetimeFigureOut">
              <a:rPr lang="en-IN" smtClean="0"/>
              <a:t>08-08-2023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E3F6-09A7-4230-8F62-CF2BAC87CBB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77972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BF60E-F5C4-4797-8792-97FB54D898B7}" type="datetimeFigureOut">
              <a:rPr lang="en-IN" smtClean="0"/>
              <a:t>08-08-2023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E3F6-09A7-4230-8F62-CF2BAC87CBB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324426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BF60E-F5C4-4797-8792-97FB54D898B7}" type="datetimeFigureOut">
              <a:rPr lang="en-IN" smtClean="0"/>
              <a:t>08-08-2023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E3F6-09A7-4230-8F62-CF2BAC87CBB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8819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EBF60E-F5C4-4797-8792-97FB54D898B7}" type="datetimeFigureOut">
              <a:rPr lang="en-IN" smtClean="0"/>
              <a:t>08-08-2023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909E3F6-09A7-4230-8F62-CF2BAC87CBB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6943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707E3-277B-9018-E625-036310F191C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tx2">
                    <a:lumMod val="50000"/>
                  </a:schemeClr>
                </a:solidFill>
              </a:rPr>
              <a:t>TIPS ON CAR RAMPS, PARKING ETC. </a:t>
            </a:r>
            <a:endParaRPr lang="en-IN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61FE02-8ADF-8D2A-CBAE-99F94F24B12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89991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E1B01-904A-9EF0-ACB0-86CBAB5A9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RAMP GRADIENT</a:t>
            </a:r>
            <a:endParaRPr lang="en-IN" b="1" dirty="0">
              <a:solidFill>
                <a:schemeClr val="tx1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8299197-837C-B0DB-97CC-D594D6A995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654" y="1185569"/>
            <a:ext cx="6840028" cy="5459071"/>
          </a:xfrm>
        </p:spPr>
      </p:pic>
    </p:spTree>
    <p:extLst>
      <p:ext uri="{BB962C8B-B14F-4D97-AF65-F5344CB8AC3E}">
        <p14:creationId xmlns:p14="http://schemas.microsoft.com/office/powerpoint/2010/main" val="3296796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10C0C-BED5-FD0A-8693-B523F4C85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TIPS ON GRADIENT</a:t>
            </a:r>
            <a:endParaRPr lang="en-IN" b="1" dirty="0">
              <a:solidFill>
                <a:schemeClr val="tx1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EC8C981-3DED-BC0C-1A50-D9002AC135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080" y="1451928"/>
            <a:ext cx="6959600" cy="5406072"/>
          </a:xfrm>
        </p:spPr>
      </p:pic>
    </p:spTree>
    <p:extLst>
      <p:ext uri="{BB962C8B-B14F-4D97-AF65-F5344CB8AC3E}">
        <p14:creationId xmlns:p14="http://schemas.microsoft.com/office/powerpoint/2010/main" val="660667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9CA58-E37E-EA9C-CCE5-5BD5D592A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PARKING TIPS</a:t>
            </a:r>
            <a:endParaRPr lang="en-IN" b="1" dirty="0">
              <a:solidFill>
                <a:schemeClr val="tx1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C175AF1-9A11-0E06-96BC-CE73557148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400" y="1270000"/>
            <a:ext cx="5913120" cy="5435600"/>
          </a:xfrm>
        </p:spPr>
      </p:pic>
    </p:spTree>
    <p:extLst>
      <p:ext uri="{BB962C8B-B14F-4D97-AF65-F5344CB8AC3E}">
        <p14:creationId xmlns:p14="http://schemas.microsoft.com/office/powerpoint/2010/main" val="26728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8336E-04C3-015C-4530-661087D87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CHANGE IS POSSIBLE</a:t>
            </a:r>
            <a:endParaRPr lang="en-IN" b="1" dirty="0">
              <a:solidFill>
                <a:schemeClr val="tx1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BA9ABC1-057E-DF35-9FA8-E344FE1F0B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0560" y="1230784"/>
            <a:ext cx="6421120" cy="5444336"/>
          </a:xfrm>
        </p:spPr>
      </p:pic>
    </p:spTree>
    <p:extLst>
      <p:ext uri="{BB962C8B-B14F-4D97-AF65-F5344CB8AC3E}">
        <p14:creationId xmlns:p14="http://schemas.microsoft.com/office/powerpoint/2010/main" val="157526286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</TotalTime>
  <Words>18</Words>
  <Application>Microsoft Office PowerPoint</Application>
  <PresentationFormat>Widescreen</PresentationFormat>
  <Paragraphs>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Trebuchet MS</vt:lpstr>
      <vt:lpstr>Wingdings 3</vt:lpstr>
      <vt:lpstr>Facet</vt:lpstr>
      <vt:lpstr>TIPS ON CAR RAMPS, PARKING ETC. </vt:lpstr>
      <vt:lpstr>RAMP GRADIENT</vt:lpstr>
      <vt:lpstr>TIPS ON GRADIENT</vt:lpstr>
      <vt:lpstr>PARKING TIPS</vt:lpstr>
      <vt:lpstr>CHANGE IS POSSIBLE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TIPS ON CAR RAMPS, PARKING ETC. </dc:title>
  <dc:creator>SONIA MEHTA</dc:creator>
  <cp:lastModifiedBy>SONIA MEHTA</cp:lastModifiedBy>
  <cp:revision>3</cp:revision>
  <dcterms:created xsi:type="dcterms:W3CDTF">2023-08-08T05:36:38Z</dcterms:created>
  <dcterms:modified xsi:type="dcterms:W3CDTF">2023-08-08T05:54:06Z</dcterms:modified>
</cp:coreProperties>
</file>